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7" r:id="rId2"/>
    <p:sldId id="378" r:id="rId3"/>
    <p:sldId id="290" r:id="rId4"/>
    <p:sldId id="286" r:id="rId5"/>
    <p:sldId id="287" r:id="rId6"/>
    <p:sldId id="288" r:id="rId7"/>
    <p:sldId id="289" r:id="rId8"/>
    <p:sldId id="342" r:id="rId9"/>
    <p:sldId id="295" r:id="rId10"/>
    <p:sldId id="258" r:id="rId11"/>
    <p:sldId id="296" r:id="rId12"/>
    <p:sldId id="273" r:id="rId13"/>
    <p:sldId id="259" r:id="rId14"/>
    <p:sldId id="299" r:id="rId15"/>
    <p:sldId id="363" r:id="rId16"/>
    <p:sldId id="301" r:id="rId17"/>
    <p:sldId id="269" r:id="rId18"/>
    <p:sldId id="334" r:id="rId19"/>
    <p:sldId id="303" r:id="rId20"/>
    <p:sldId id="307" r:id="rId21"/>
    <p:sldId id="364" r:id="rId22"/>
    <p:sldId id="272" r:id="rId23"/>
    <p:sldId id="365" r:id="rId24"/>
    <p:sldId id="366" r:id="rId25"/>
    <p:sldId id="367" r:id="rId26"/>
    <p:sldId id="368" r:id="rId27"/>
    <p:sldId id="369" r:id="rId28"/>
    <p:sldId id="370" r:id="rId29"/>
    <p:sldId id="371" r:id="rId30"/>
    <p:sldId id="372" r:id="rId31"/>
    <p:sldId id="373" r:id="rId32"/>
    <p:sldId id="374" r:id="rId33"/>
    <p:sldId id="375" r:id="rId34"/>
    <p:sldId id="312" r:id="rId35"/>
    <p:sldId id="322" r:id="rId36"/>
    <p:sldId id="362" r:id="rId37"/>
    <p:sldId id="353" r:id="rId38"/>
    <p:sldId id="354" r:id="rId39"/>
    <p:sldId id="355" r:id="rId40"/>
    <p:sldId id="356" r:id="rId41"/>
    <p:sldId id="357" r:id="rId42"/>
    <p:sldId id="352" r:id="rId43"/>
    <p:sldId id="376" r:id="rId44"/>
    <p:sldId id="377" r:id="rId45"/>
    <p:sldId id="304" r:id="rId46"/>
    <p:sldId id="359" r:id="rId47"/>
    <p:sldId id="360" r:id="rId48"/>
    <p:sldId id="361" r:id="rId49"/>
    <p:sldId id="348" r:id="rId50"/>
    <p:sldId id="314" r:id="rId51"/>
    <p:sldId id="315" r:id="rId52"/>
    <p:sldId id="316" r:id="rId53"/>
    <p:sldId id="317" r:id="rId54"/>
    <p:sldId id="330" r:id="rId55"/>
    <p:sldId id="340" r:id="rId56"/>
    <p:sldId id="318" r:id="rId57"/>
    <p:sldId id="319" r:id="rId58"/>
    <p:sldId id="325" r:id="rId59"/>
    <p:sldId id="326" r:id="rId60"/>
    <p:sldId id="327" r:id="rId61"/>
    <p:sldId id="328" r:id="rId62"/>
    <p:sldId id="329" r:id="rId63"/>
    <p:sldId id="339" r:id="rId64"/>
    <p:sldId id="331" r:id="rId65"/>
    <p:sldId id="338" r:id="rId66"/>
    <p:sldId id="332" r:id="rId67"/>
    <p:sldId id="333" r:id="rId68"/>
    <p:sldId id="264" r:id="rId69"/>
    <p:sldId id="343" r:id="rId70"/>
    <p:sldId id="349" r:id="rId71"/>
    <p:sldId id="345" r:id="rId72"/>
    <p:sldId id="346" r:id="rId73"/>
    <p:sldId id="344" r:id="rId74"/>
    <p:sldId id="347" r:id="rId75"/>
    <p:sldId id="350" r:id="rId76"/>
    <p:sldId id="351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#1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BDE835-22F8-42F6-AFC7-298C91D94002}" type="doc">
      <dgm:prSet loTypeId="urn:microsoft.com/office/officeart/2008/layout/VerticalCurvedList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16E2487-BD26-4DE3-BB2A-2BC5D06733D9}">
      <dgm:prSet phldrT="[Text]"/>
      <dgm:spPr/>
      <dgm:t>
        <a:bodyPr/>
        <a:lstStyle/>
        <a:p>
          <a:pPr rtl="0"/>
          <a:r>
            <a:rPr lang="en-US" dirty="0"/>
            <a:t>Devices</a:t>
          </a:r>
        </a:p>
      </dgm:t>
    </dgm:pt>
    <dgm:pt modelId="{C5181DCD-E8B8-4774-AFF8-9AEF145DEE1D}" type="parTrans" cxnId="{DF76847F-1D73-442C-AC5A-E2ABD9F72F09}">
      <dgm:prSet/>
      <dgm:spPr/>
      <dgm:t>
        <a:bodyPr/>
        <a:lstStyle/>
        <a:p>
          <a:endParaRPr lang="en-US"/>
        </a:p>
      </dgm:t>
    </dgm:pt>
    <dgm:pt modelId="{B5984A4E-D697-4ED3-84A2-B0597776F2BD}" type="sibTrans" cxnId="{DF76847F-1D73-442C-AC5A-E2ABD9F72F09}">
      <dgm:prSet/>
      <dgm:spPr/>
      <dgm:t>
        <a:bodyPr/>
        <a:lstStyle/>
        <a:p>
          <a:endParaRPr lang="en-US"/>
        </a:p>
      </dgm:t>
    </dgm:pt>
    <dgm:pt modelId="{7EE9F865-62BF-4902-B2E6-320F97D7C4E5}">
      <dgm:prSet phldrT="[Text]"/>
      <dgm:spPr/>
      <dgm:t>
        <a:bodyPr/>
        <a:lstStyle/>
        <a:p>
          <a:r>
            <a:rPr lang="en-US" dirty="0"/>
            <a:t>Indication, </a:t>
          </a:r>
          <a:r>
            <a:rPr lang="en-US" dirty="0" err="1"/>
            <a:t>Contraindocation</a:t>
          </a:r>
          <a:r>
            <a:rPr lang="en-US" dirty="0"/>
            <a:t>, </a:t>
          </a:r>
        </a:p>
      </dgm:t>
    </dgm:pt>
    <dgm:pt modelId="{F5578549-7212-44A2-AD65-717137756336}" type="parTrans" cxnId="{B939EA28-A674-4BB9-BBB3-12F2A04A2E70}">
      <dgm:prSet/>
      <dgm:spPr/>
      <dgm:t>
        <a:bodyPr/>
        <a:lstStyle/>
        <a:p>
          <a:endParaRPr lang="en-US"/>
        </a:p>
      </dgm:t>
    </dgm:pt>
    <dgm:pt modelId="{0303ECB6-500E-42DF-A5C2-A528486A36D1}" type="sibTrans" cxnId="{B939EA28-A674-4BB9-BBB3-12F2A04A2E70}">
      <dgm:prSet/>
      <dgm:spPr/>
      <dgm:t>
        <a:bodyPr/>
        <a:lstStyle/>
        <a:p>
          <a:endParaRPr lang="en-US"/>
        </a:p>
      </dgm:t>
    </dgm:pt>
    <dgm:pt modelId="{86D20BBA-DBCA-4EE1-AC4B-589F26474589}">
      <dgm:prSet phldrT="[Text]"/>
      <dgm:spPr/>
      <dgm:t>
        <a:bodyPr/>
        <a:lstStyle/>
        <a:p>
          <a:r>
            <a:rPr lang="en-US" dirty="0"/>
            <a:t>Contra indication</a:t>
          </a:r>
        </a:p>
      </dgm:t>
    </dgm:pt>
    <dgm:pt modelId="{4BF14F01-7D54-449A-979C-13DE8D582041}" type="parTrans" cxnId="{A61F048F-697C-47B3-8B63-0728BDC4A067}">
      <dgm:prSet/>
      <dgm:spPr/>
      <dgm:t>
        <a:bodyPr/>
        <a:lstStyle/>
        <a:p>
          <a:endParaRPr lang="en-US"/>
        </a:p>
      </dgm:t>
    </dgm:pt>
    <dgm:pt modelId="{FE83F51D-C641-4DB3-992C-968942086EBB}" type="sibTrans" cxnId="{A61F048F-697C-47B3-8B63-0728BDC4A067}">
      <dgm:prSet/>
      <dgm:spPr/>
      <dgm:t>
        <a:bodyPr/>
        <a:lstStyle/>
        <a:p>
          <a:endParaRPr lang="en-US"/>
        </a:p>
      </dgm:t>
    </dgm:pt>
    <dgm:pt modelId="{9C023FD6-2E7D-43F4-AB5D-0F001110A0C4}">
      <dgm:prSet phldrT="[Text]"/>
      <dgm:spPr/>
      <dgm:t>
        <a:bodyPr/>
        <a:lstStyle/>
        <a:p>
          <a:r>
            <a:rPr lang="en-US" dirty="0"/>
            <a:t>Definition</a:t>
          </a:r>
        </a:p>
      </dgm:t>
    </dgm:pt>
    <dgm:pt modelId="{4B65ADF2-C93E-4F93-8FBF-5C9FF5423A46}" type="parTrans" cxnId="{008D7CA9-6BE7-4809-A19B-433603492BF7}">
      <dgm:prSet/>
      <dgm:spPr/>
      <dgm:t>
        <a:bodyPr/>
        <a:lstStyle/>
        <a:p>
          <a:endParaRPr lang="en-ID"/>
        </a:p>
      </dgm:t>
    </dgm:pt>
    <dgm:pt modelId="{D1823FDC-E4BB-45C4-B800-485FBD94B531}" type="sibTrans" cxnId="{008D7CA9-6BE7-4809-A19B-433603492BF7}">
      <dgm:prSet/>
      <dgm:spPr/>
      <dgm:t>
        <a:bodyPr/>
        <a:lstStyle/>
        <a:p>
          <a:endParaRPr lang="en-ID"/>
        </a:p>
      </dgm:t>
    </dgm:pt>
    <dgm:pt modelId="{ED0B7E8C-D633-434A-9566-693EC000E3F0}">
      <dgm:prSet phldrT="[Text]"/>
      <dgm:spPr/>
      <dgm:t>
        <a:bodyPr/>
        <a:lstStyle/>
        <a:p>
          <a:r>
            <a:rPr lang="en-US" dirty="0"/>
            <a:t>Procedure</a:t>
          </a:r>
        </a:p>
      </dgm:t>
    </dgm:pt>
    <dgm:pt modelId="{1351500D-E33E-4D69-B60F-315E61554751}" type="parTrans" cxnId="{4A993AC1-AEDE-4540-A5E2-7F39A53CAD3A}">
      <dgm:prSet/>
      <dgm:spPr/>
      <dgm:t>
        <a:bodyPr/>
        <a:lstStyle/>
        <a:p>
          <a:endParaRPr lang="en-ID"/>
        </a:p>
      </dgm:t>
    </dgm:pt>
    <dgm:pt modelId="{5AD2AB9F-335F-4E4A-B709-E98D0989BF70}" type="sibTrans" cxnId="{4A993AC1-AEDE-4540-A5E2-7F39A53CAD3A}">
      <dgm:prSet/>
      <dgm:spPr/>
      <dgm:t>
        <a:bodyPr/>
        <a:lstStyle/>
        <a:p>
          <a:endParaRPr lang="en-ID"/>
        </a:p>
      </dgm:t>
    </dgm:pt>
    <dgm:pt modelId="{918D78AB-980C-4429-8F7E-878FEEEEE933}">
      <dgm:prSet phldrT="[Text]"/>
      <dgm:spPr/>
      <dgm:t>
        <a:bodyPr/>
        <a:lstStyle/>
        <a:p>
          <a:r>
            <a:rPr lang="en-US" dirty="0"/>
            <a:t>Interpretation</a:t>
          </a:r>
        </a:p>
      </dgm:t>
    </dgm:pt>
    <dgm:pt modelId="{4AE7EBC1-7E39-4B30-AB23-4F3CE94B7387}" type="parTrans" cxnId="{B131C4B5-1EC7-42C1-A7B2-1FF1EBB09AAA}">
      <dgm:prSet/>
      <dgm:spPr/>
      <dgm:t>
        <a:bodyPr/>
        <a:lstStyle/>
        <a:p>
          <a:endParaRPr lang="en-ID"/>
        </a:p>
      </dgm:t>
    </dgm:pt>
    <dgm:pt modelId="{C9AA68EB-9DE4-43B3-B928-86F91CC30D66}" type="sibTrans" cxnId="{B131C4B5-1EC7-42C1-A7B2-1FF1EBB09AAA}">
      <dgm:prSet/>
      <dgm:spPr/>
      <dgm:t>
        <a:bodyPr/>
        <a:lstStyle/>
        <a:p>
          <a:endParaRPr lang="en-ID"/>
        </a:p>
      </dgm:t>
    </dgm:pt>
    <dgm:pt modelId="{15032EDC-7CD5-472A-B589-F9379A1A3108}" type="pres">
      <dgm:prSet presAssocID="{62BDE835-22F8-42F6-AFC7-298C91D94002}" presName="Name0" presStyleCnt="0">
        <dgm:presLayoutVars>
          <dgm:chMax val="7"/>
          <dgm:chPref val="7"/>
          <dgm:dir/>
        </dgm:presLayoutVars>
      </dgm:prSet>
      <dgm:spPr/>
    </dgm:pt>
    <dgm:pt modelId="{310DE86F-9216-40AF-BD41-70F4B0712A61}" type="pres">
      <dgm:prSet presAssocID="{62BDE835-22F8-42F6-AFC7-298C91D94002}" presName="Name1" presStyleCnt="0"/>
      <dgm:spPr/>
    </dgm:pt>
    <dgm:pt modelId="{81F7B08F-270B-4EC8-A7EC-C9DADE01B2A3}" type="pres">
      <dgm:prSet presAssocID="{62BDE835-22F8-42F6-AFC7-298C91D94002}" presName="cycle" presStyleCnt="0"/>
      <dgm:spPr/>
    </dgm:pt>
    <dgm:pt modelId="{A1B98095-C3E0-4132-8720-0F3246179252}" type="pres">
      <dgm:prSet presAssocID="{62BDE835-22F8-42F6-AFC7-298C91D94002}" presName="srcNode" presStyleLbl="node1" presStyleIdx="0" presStyleCnt="6"/>
      <dgm:spPr/>
    </dgm:pt>
    <dgm:pt modelId="{B643653B-4550-4F42-AC34-EA28C32381ED}" type="pres">
      <dgm:prSet presAssocID="{62BDE835-22F8-42F6-AFC7-298C91D94002}" presName="conn" presStyleLbl="parChTrans1D2" presStyleIdx="0" presStyleCnt="1"/>
      <dgm:spPr/>
    </dgm:pt>
    <dgm:pt modelId="{5207EB11-C946-45BC-BD95-2048DEFE92D7}" type="pres">
      <dgm:prSet presAssocID="{62BDE835-22F8-42F6-AFC7-298C91D94002}" presName="extraNode" presStyleLbl="node1" presStyleIdx="0" presStyleCnt="6"/>
      <dgm:spPr/>
    </dgm:pt>
    <dgm:pt modelId="{7D193D63-DE51-4F85-BA34-8CBF0246BCDB}" type="pres">
      <dgm:prSet presAssocID="{62BDE835-22F8-42F6-AFC7-298C91D94002}" presName="dstNode" presStyleLbl="node1" presStyleIdx="0" presStyleCnt="6"/>
      <dgm:spPr/>
    </dgm:pt>
    <dgm:pt modelId="{2A0C2D5E-C430-41F7-8FD8-809A8572FCB9}" type="pres">
      <dgm:prSet presAssocID="{9C023FD6-2E7D-43F4-AB5D-0F001110A0C4}" presName="text_1" presStyleLbl="node1" presStyleIdx="0" presStyleCnt="6">
        <dgm:presLayoutVars>
          <dgm:bulletEnabled val="1"/>
        </dgm:presLayoutVars>
      </dgm:prSet>
      <dgm:spPr/>
    </dgm:pt>
    <dgm:pt modelId="{E99766A4-FBA3-46E0-AB7A-E9925A723C13}" type="pres">
      <dgm:prSet presAssocID="{9C023FD6-2E7D-43F4-AB5D-0F001110A0C4}" presName="accent_1" presStyleCnt="0"/>
      <dgm:spPr/>
    </dgm:pt>
    <dgm:pt modelId="{16EC35BA-3688-476C-86D3-9E38A353B592}" type="pres">
      <dgm:prSet presAssocID="{9C023FD6-2E7D-43F4-AB5D-0F001110A0C4}" presName="accentRepeatNode" presStyleLbl="solidFgAcc1" presStyleIdx="0" presStyleCnt="6"/>
      <dgm:spPr/>
    </dgm:pt>
    <dgm:pt modelId="{570DDF67-F2AC-4184-856A-3CDFCC42E66F}" type="pres">
      <dgm:prSet presAssocID="{916E2487-BD26-4DE3-BB2A-2BC5D06733D9}" presName="text_2" presStyleLbl="node1" presStyleIdx="1" presStyleCnt="6">
        <dgm:presLayoutVars>
          <dgm:bulletEnabled val="1"/>
        </dgm:presLayoutVars>
      </dgm:prSet>
      <dgm:spPr/>
    </dgm:pt>
    <dgm:pt modelId="{AE9A52EA-9F11-4732-8649-8E3500AB4E62}" type="pres">
      <dgm:prSet presAssocID="{916E2487-BD26-4DE3-BB2A-2BC5D06733D9}" presName="accent_2" presStyleCnt="0"/>
      <dgm:spPr/>
    </dgm:pt>
    <dgm:pt modelId="{93F3173B-9686-4249-BAC5-E5883FD60D72}" type="pres">
      <dgm:prSet presAssocID="{916E2487-BD26-4DE3-BB2A-2BC5D06733D9}" presName="accentRepeatNode" presStyleLbl="solidFgAcc1" presStyleIdx="1" presStyleCnt="6"/>
      <dgm:spPr/>
    </dgm:pt>
    <dgm:pt modelId="{29301E01-85E4-4C8E-883C-145A211A3ECC}" type="pres">
      <dgm:prSet presAssocID="{7EE9F865-62BF-4902-B2E6-320F97D7C4E5}" presName="text_3" presStyleLbl="node1" presStyleIdx="2" presStyleCnt="6">
        <dgm:presLayoutVars>
          <dgm:bulletEnabled val="1"/>
        </dgm:presLayoutVars>
      </dgm:prSet>
      <dgm:spPr/>
    </dgm:pt>
    <dgm:pt modelId="{7CC45C82-2895-4E6B-9CA0-31E2F079138A}" type="pres">
      <dgm:prSet presAssocID="{7EE9F865-62BF-4902-B2E6-320F97D7C4E5}" presName="accent_3" presStyleCnt="0"/>
      <dgm:spPr/>
    </dgm:pt>
    <dgm:pt modelId="{034943F0-DC3E-4818-B057-1BA9ECC85117}" type="pres">
      <dgm:prSet presAssocID="{7EE9F865-62BF-4902-B2E6-320F97D7C4E5}" presName="accentRepeatNode" presStyleLbl="solidFgAcc1" presStyleIdx="2" presStyleCnt="6"/>
      <dgm:spPr/>
    </dgm:pt>
    <dgm:pt modelId="{21BAFAA8-62FB-4E11-9EC2-787A5EE875E0}" type="pres">
      <dgm:prSet presAssocID="{86D20BBA-DBCA-4EE1-AC4B-589F26474589}" presName="text_4" presStyleLbl="node1" presStyleIdx="3" presStyleCnt="6">
        <dgm:presLayoutVars>
          <dgm:bulletEnabled val="1"/>
        </dgm:presLayoutVars>
      </dgm:prSet>
      <dgm:spPr/>
    </dgm:pt>
    <dgm:pt modelId="{F1D9B173-6A96-4ADC-8EC8-AA0A6ECA7343}" type="pres">
      <dgm:prSet presAssocID="{86D20BBA-DBCA-4EE1-AC4B-589F26474589}" presName="accent_4" presStyleCnt="0"/>
      <dgm:spPr/>
    </dgm:pt>
    <dgm:pt modelId="{C4BBB5A0-7B5E-4685-A27F-1AE6B36AA37A}" type="pres">
      <dgm:prSet presAssocID="{86D20BBA-DBCA-4EE1-AC4B-589F26474589}" presName="accentRepeatNode" presStyleLbl="solidFgAcc1" presStyleIdx="3" presStyleCnt="6"/>
      <dgm:spPr/>
    </dgm:pt>
    <dgm:pt modelId="{830324B8-B13F-4FFF-AA81-6DBE42EF73BC}" type="pres">
      <dgm:prSet presAssocID="{ED0B7E8C-D633-434A-9566-693EC000E3F0}" presName="text_5" presStyleLbl="node1" presStyleIdx="4" presStyleCnt="6">
        <dgm:presLayoutVars>
          <dgm:bulletEnabled val="1"/>
        </dgm:presLayoutVars>
      </dgm:prSet>
      <dgm:spPr/>
    </dgm:pt>
    <dgm:pt modelId="{BAC36071-A186-49AA-89EA-367E079B82F0}" type="pres">
      <dgm:prSet presAssocID="{ED0B7E8C-D633-434A-9566-693EC000E3F0}" presName="accent_5" presStyleCnt="0"/>
      <dgm:spPr/>
    </dgm:pt>
    <dgm:pt modelId="{3BB8C197-2D16-4816-8A58-80734CC042D5}" type="pres">
      <dgm:prSet presAssocID="{ED0B7E8C-D633-434A-9566-693EC000E3F0}" presName="accentRepeatNode" presStyleLbl="solidFgAcc1" presStyleIdx="4" presStyleCnt="6"/>
      <dgm:spPr/>
    </dgm:pt>
    <dgm:pt modelId="{4A720F5C-4AC1-4D56-B8F0-BBD8C6D96CDA}" type="pres">
      <dgm:prSet presAssocID="{918D78AB-980C-4429-8F7E-878FEEEEE933}" presName="text_6" presStyleLbl="node1" presStyleIdx="5" presStyleCnt="6">
        <dgm:presLayoutVars>
          <dgm:bulletEnabled val="1"/>
        </dgm:presLayoutVars>
      </dgm:prSet>
      <dgm:spPr/>
    </dgm:pt>
    <dgm:pt modelId="{B59B1617-76A3-4A76-8E8D-25A5A65983D0}" type="pres">
      <dgm:prSet presAssocID="{918D78AB-980C-4429-8F7E-878FEEEEE933}" presName="accent_6" presStyleCnt="0"/>
      <dgm:spPr/>
    </dgm:pt>
    <dgm:pt modelId="{9F0E5D15-B82C-4021-BF53-2DCD3C9E8D5E}" type="pres">
      <dgm:prSet presAssocID="{918D78AB-980C-4429-8F7E-878FEEEEE933}" presName="accentRepeatNode" presStyleLbl="solidFgAcc1" presStyleIdx="5" presStyleCnt="6"/>
      <dgm:spPr/>
    </dgm:pt>
  </dgm:ptLst>
  <dgm:cxnLst>
    <dgm:cxn modelId="{D661E512-E42E-408F-ABE9-2BA1BA767D09}" type="presOf" srcId="{918D78AB-980C-4429-8F7E-878FEEEEE933}" destId="{4A720F5C-4AC1-4D56-B8F0-BBD8C6D96CDA}" srcOrd="0" destOrd="0" presId="urn:microsoft.com/office/officeart/2008/layout/VerticalCurvedList#1"/>
    <dgm:cxn modelId="{2A7DB813-8CE4-45AF-BDAF-0F7870445BF0}" type="presOf" srcId="{916E2487-BD26-4DE3-BB2A-2BC5D06733D9}" destId="{570DDF67-F2AC-4184-856A-3CDFCC42E66F}" srcOrd="0" destOrd="0" presId="urn:microsoft.com/office/officeart/2008/layout/VerticalCurvedList#1"/>
    <dgm:cxn modelId="{B939EA28-A674-4BB9-BBB3-12F2A04A2E70}" srcId="{62BDE835-22F8-42F6-AFC7-298C91D94002}" destId="{7EE9F865-62BF-4902-B2E6-320F97D7C4E5}" srcOrd="2" destOrd="0" parTransId="{F5578549-7212-44A2-AD65-717137756336}" sibTransId="{0303ECB6-500E-42DF-A5C2-A528486A36D1}"/>
    <dgm:cxn modelId="{2BEE6C40-5040-4F85-8899-FCC2F463E501}" type="presOf" srcId="{62BDE835-22F8-42F6-AFC7-298C91D94002}" destId="{15032EDC-7CD5-472A-B589-F9379A1A3108}" srcOrd="0" destOrd="0" presId="urn:microsoft.com/office/officeart/2008/layout/VerticalCurvedList#1"/>
    <dgm:cxn modelId="{876F5249-F538-433A-97AD-A02B9B646E58}" type="presOf" srcId="{7EE9F865-62BF-4902-B2E6-320F97D7C4E5}" destId="{29301E01-85E4-4C8E-883C-145A211A3ECC}" srcOrd="0" destOrd="0" presId="urn:microsoft.com/office/officeart/2008/layout/VerticalCurvedList#1"/>
    <dgm:cxn modelId="{DF76847F-1D73-442C-AC5A-E2ABD9F72F09}" srcId="{62BDE835-22F8-42F6-AFC7-298C91D94002}" destId="{916E2487-BD26-4DE3-BB2A-2BC5D06733D9}" srcOrd="1" destOrd="0" parTransId="{C5181DCD-E8B8-4774-AFF8-9AEF145DEE1D}" sibTransId="{B5984A4E-D697-4ED3-84A2-B0597776F2BD}"/>
    <dgm:cxn modelId="{A9C1C382-8A6C-4A52-8628-49AAECC0D839}" type="presOf" srcId="{D1823FDC-E4BB-45C4-B800-485FBD94B531}" destId="{B643653B-4550-4F42-AC34-EA28C32381ED}" srcOrd="0" destOrd="0" presId="urn:microsoft.com/office/officeart/2008/layout/VerticalCurvedList#1"/>
    <dgm:cxn modelId="{A61F048F-697C-47B3-8B63-0728BDC4A067}" srcId="{62BDE835-22F8-42F6-AFC7-298C91D94002}" destId="{86D20BBA-DBCA-4EE1-AC4B-589F26474589}" srcOrd="3" destOrd="0" parTransId="{4BF14F01-7D54-449A-979C-13DE8D582041}" sibTransId="{FE83F51D-C641-4DB3-992C-968942086EBB}"/>
    <dgm:cxn modelId="{C2C3EF93-7924-4A1C-8BE3-D0AFBD52B7DD}" type="presOf" srcId="{ED0B7E8C-D633-434A-9566-693EC000E3F0}" destId="{830324B8-B13F-4FFF-AA81-6DBE42EF73BC}" srcOrd="0" destOrd="0" presId="urn:microsoft.com/office/officeart/2008/layout/VerticalCurvedList#1"/>
    <dgm:cxn modelId="{151B22A1-86DD-4866-8B30-900B66BE9419}" type="presOf" srcId="{86D20BBA-DBCA-4EE1-AC4B-589F26474589}" destId="{21BAFAA8-62FB-4E11-9EC2-787A5EE875E0}" srcOrd="0" destOrd="0" presId="urn:microsoft.com/office/officeart/2008/layout/VerticalCurvedList#1"/>
    <dgm:cxn modelId="{008D7CA9-6BE7-4809-A19B-433603492BF7}" srcId="{62BDE835-22F8-42F6-AFC7-298C91D94002}" destId="{9C023FD6-2E7D-43F4-AB5D-0F001110A0C4}" srcOrd="0" destOrd="0" parTransId="{4B65ADF2-C93E-4F93-8FBF-5C9FF5423A46}" sibTransId="{D1823FDC-E4BB-45C4-B800-485FBD94B531}"/>
    <dgm:cxn modelId="{B131C4B5-1EC7-42C1-A7B2-1FF1EBB09AAA}" srcId="{62BDE835-22F8-42F6-AFC7-298C91D94002}" destId="{918D78AB-980C-4429-8F7E-878FEEEEE933}" srcOrd="5" destOrd="0" parTransId="{4AE7EBC1-7E39-4B30-AB23-4F3CE94B7387}" sibTransId="{C9AA68EB-9DE4-43B3-B928-86F91CC30D66}"/>
    <dgm:cxn modelId="{4A993AC1-AEDE-4540-A5E2-7F39A53CAD3A}" srcId="{62BDE835-22F8-42F6-AFC7-298C91D94002}" destId="{ED0B7E8C-D633-434A-9566-693EC000E3F0}" srcOrd="4" destOrd="0" parTransId="{1351500D-E33E-4D69-B60F-315E61554751}" sibTransId="{5AD2AB9F-335F-4E4A-B709-E98D0989BF70}"/>
    <dgm:cxn modelId="{774689D5-48BA-4339-8C87-4499FA57242C}" type="presOf" srcId="{9C023FD6-2E7D-43F4-AB5D-0F001110A0C4}" destId="{2A0C2D5E-C430-41F7-8FD8-809A8572FCB9}" srcOrd="0" destOrd="0" presId="urn:microsoft.com/office/officeart/2008/layout/VerticalCurvedList#1"/>
    <dgm:cxn modelId="{B7D59595-44AC-4160-B880-13DDE9C56EAA}" type="presParOf" srcId="{15032EDC-7CD5-472A-B589-F9379A1A3108}" destId="{310DE86F-9216-40AF-BD41-70F4B0712A61}" srcOrd="0" destOrd="0" presId="urn:microsoft.com/office/officeart/2008/layout/VerticalCurvedList#1"/>
    <dgm:cxn modelId="{A4956A13-238E-4636-BC5D-2033DCB56F9A}" type="presParOf" srcId="{310DE86F-9216-40AF-BD41-70F4B0712A61}" destId="{81F7B08F-270B-4EC8-A7EC-C9DADE01B2A3}" srcOrd="0" destOrd="0" presId="urn:microsoft.com/office/officeart/2008/layout/VerticalCurvedList#1"/>
    <dgm:cxn modelId="{3164154F-F879-4C3B-A78C-2C695615DB2E}" type="presParOf" srcId="{81F7B08F-270B-4EC8-A7EC-C9DADE01B2A3}" destId="{A1B98095-C3E0-4132-8720-0F3246179252}" srcOrd="0" destOrd="0" presId="urn:microsoft.com/office/officeart/2008/layout/VerticalCurvedList#1"/>
    <dgm:cxn modelId="{05B697C4-D988-4A3F-866C-1FB6677CBAB3}" type="presParOf" srcId="{81F7B08F-270B-4EC8-A7EC-C9DADE01B2A3}" destId="{B643653B-4550-4F42-AC34-EA28C32381ED}" srcOrd="1" destOrd="0" presId="urn:microsoft.com/office/officeart/2008/layout/VerticalCurvedList#1"/>
    <dgm:cxn modelId="{D47346D3-FEEA-4221-9B44-B954CCD9761D}" type="presParOf" srcId="{81F7B08F-270B-4EC8-A7EC-C9DADE01B2A3}" destId="{5207EB11-C946-45BC-BD95-2048DEFE92D7}" srcOrd="2" destOrd="0" presId="urn:microsoft.com/office/officeart/2008/layout/VerticalCurvedList#1"/>
    <dgm:cxn modelId="{A10E904B-20AE-4A49-B1E0-454A5AB1B6FE}" type="presParOf" srcId="{81F7B08F-270B-4EC8-A7EC-C9DADE01B2A3}" destId="{7D193D63-DE51-4F85-BA34-8CBF0246BCDB}" srcOrd="3" destOrd="0" presId="urn:microsoft.com/office/officeart/2008/layout/VerticalCurvedList#1"/>
    <dgm:cxn modelId="{33DBC09A-3318-4E90-B488-B93D33A20ED2}" type="presParOf" srcId="{310DE86F-9216-40AF-BD41-70F4B0712A61}" destId="{2A0C2D5E-C430-41F7-8FD8-809A8572FCB9}" srcOrd="1" destOrd="0" presId="urn:microsoft.com/office/officeart/2008/layout/VerticalCurvedList#1"/>
    <dgm:cxn modelId="{4799414E-3241-4378-B7E3-05B42DDBA087}" type="presParOf" srcId="{310DE86F-9216-40AF-BD41-70F4B0712A61}" destId="{E99766A4-FBA3-46E0-AB7A-E9925A723C13}" srcOrd="2" destOrd="0" presId="urn:microsoft.com/office/officeart/2008/layout/VerticalCurvedList#1"/>
    <dgm:cxn modelId="{52F081A3-A8D0-4A46-AA85-5549839CB845}" type="presParOf" srcId="{E99766A4-FBA3-46E0-AB7A-E9925A723C13}" destId="{16EC35BA-3688-476C-86D3-9E38A353B592}" srcOrd="0" destOrd="0" presId="urn:microsoft.com/office/officeart/2008/layout/VerticalCurvedList#1"/>
    <dgm:cxn modelId="{F088D9F9-61FF-453F-9294-24D62B712311}" type="presParOf" srcId="{310DE86F-9216-40AF-BD41-70F4B0712A61}" destId="{570DDF67-F2AC-4184-856A-3CDFCC42E66F}" srcOrd="3" destOrd="0" presId="urn:microsoft.com/office/officeart/2008/layout/VerticalCurvedList#1"/>
    <dgm:cxn modelId="{1FCF7D50-4F50-4A2C-A09D-17AD19A090F7}" type="presParOf" srcId="{310DE86F-9216-40AF-BD41-70F4B0712A61}" destId="{AE9A52EA-9F11-4732-8649-8E3500AB4E62}" srcOrd="4" destOrd="0" presId="urn:microsoft.com/office/officeart/2008/layout/VerticalCurvedList#1"/>
    <dgm:cxn modelId="{FD89860A-21BC-4A8B-B20A-471008FBED6B}" type="presParOf" srcId="{AE9A52EA-9F11-4732-8649-8E3500AB4E62}" destId="{93F3173B-9686-4249-BAC5-E5883FD60D72}" srcOrd="0" destOrd="0" presId="urn:microsoft.com/office/officeart/2008/layout/VerticalCurvedList#1"/>
    <dgm:cxn modelId="{AA6241BA-5A14-42C7-9362-DF10050247D3}" type="presParOf" srcId="{310DE86F-9216-40AF-BD41-70F4B0712A61}" destId="{29301E01-85E4-4C8E-883C-145A211A3ECC}" srcOrd="5" destOrd="0" presId="urn:microsoft.com/office/officeart/2008/layout/VerticalCurvedList#1"/>
    <dgm:cxn modelId="{6DBF83DB-B45D-465D-9772-0B51F0A2D378}" type="presParOf" srcId="{310DE86F-9216-40AF-BD41-70F4B0712A61}" destId="{7CC45C82-2895-4E6B-9CA0-31E2F079138A}" srcOrd="6" destOrd="0" presId="urn:microsoft.com/office/officeart/2008/layout/VerticalCurvedList#1"/>
    <dgm:cxn modelId="{8C8EFAB2-94F2-4258-94C7-411046028BAA}" type="presParOf" srcId="{7CC45C82-2895-4E6B-9CA0-31E2F079138A}" destId="{034943F0-DC3E-4818-B057-1BA9ECC85117}" srcOrd="0" destOrd="0" presId="urn:microsoft.com/office/officeart/2008/layout/VerticalCurvedList#1"/>
    <dgm:cxn modelId="{4F1C2C85-5A1A-4EFE-89F2-9610E325B454}" type="presParOf" srcId="{310DE86F-9216-40AF-BD41-70F4B0712A61}" destId="{21BAFAA8-62FB-4E11-9EC2-787A5EE875E0}" srcOrd="7" destOrd="0" presId="urn:microsoft.com/office/officeart/2008/layout/VerticalCurvedList#1"/>
    <dgm:cxn modelId="{0115A349-4721-4166-88FA-C5472D749EC6}" type="presParOf" srcId="{310DE86F-9216-40AF-BD41-70F4B0712A61}" destId="{F1D9B173-6A96-4ADC-8EC8-AA0A6ECA7343}" srcOrd="8" destOrd="0" presId="urn:microsoft.com/office/officeart/2008/layout/VerticalCurvedList#1"/>
    <dgm:cxn modelId="{86EF9CCA-0345-404D-9D48-746D1C621A75}" type="presParOf" srcId="{F1D9B173-6A96-4ADC-8EC8-AA0A6ECA7343}" destId="{C4BBB5A0-7B5E-4685-A27F-1AE6B36AA37A}" srcOrd="0" destOrd="0" presId="urn:microsoft.com/office/officeart/2008/layout/VerticalCurvedList#1"/>
    <dgm:cxn modelId="{9E21C9BA-B40B-43AA-B2DC-29FF967EE6F0}" type="presParOf" srcId="{310DE86F-9216-40AF-BD41-70F4B0712A61}" destId="{830324B8-B13F-4FFF-AA81-6DBE42EF73BC}" srcOrd="9" destOrd="0" presId="urn:microsoft.com/office/officeart/2008/layout/VerticalCurvedList#1"/>
    <dgm:cxn modelId="{348B3E5B-1F4F-4484-9CAB-BEC981AC5EB3}" type="presParOf" srcId="{310DE86F-9216-40AF-BD41-70F4B0712A61}" destId="{BAC36071-A186-49AA-89EA-367E079B82F0}" srcOrd="10" destOrd="0" presId="urn:microsoft.com/office/officeart/2008/layout/VerticalCurvedList#1"/>
    <dgm:cxn modelId="{1F893D95-8139-4E6F-A790-84DF0D26C683}" type="presParOf" srcId="{BAC36071-A186-49AA-89EA-367E079B82F0}" destId="{3BB8C197-2D16-4816-8A58-80734CC042D5}" srcOrd="0" destOrd="0" presId="urn:microsoft.com/office/officeart/2008/layout/VerticalCurvedList#1"/>
    <dgm:cxn modelId="{47ED4E2F-9EA5-4EDE-9655-BD0B59571AB4}" type="presParOf" srcId="{310DE86F-9216-40AF-BD41-70F4B0712A61}" destId="{4A720F5C-4AC1-4D56-B8F0-BBD8C6D96CDA}" srcOrd="11" destOrd="0" presId="urn:microsoft.com/office/officeart/2008/layout/VerticalCurvedList#1"/>
    <dgm:cxn modelId="{F11C8475-86C7-4CD8-84C2-740DC8E61CA8}" type="presParOf" srcId="{310DE86F-9216-40AF-BD41-70F4B0712A61}" destId="{B59B1617-76A3-4A76-8E8D-25A5A65983D0}" srcOrd="12" destOrd="0" presId="urn:microsoft.com/office/officeart/2008/layout/VerticalCurvedList#1"/>
    <dgm:cxn modelId="{2892BB03-12CC-43DD-9DD7-5B1944A19293}" type="presParOf" srcId="{B59B1617-76A3-4A76-8E8D-25A5A65983D0}" destId="{9F0E5D15-B82C-4021-BF53-2DCD3C9E8D5E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D0E1D9-1A3F-40AA-AB08-3E68A009EB10}" type="doc">
      <dgm:prSet loTypeId="urn:microsoft.com/office/officeart/2005/8/layout/orgChart1#1" loCatId="hierarchy" qsTypeId="urn:microsoft.com/office/officeart/2005/8/quickstyle/simple1#2" qsCatId="simple" csTypeId="urn:microsoft.com/office/officeart/2005/8/colors/accent4_4#1" csCatId="accent4" phldr="1"/>
      <dgm:spPr/>
      <dgm:t>
        <a:bodyPr/>
        <a:lstStyle/>
        <a:p>
          <a:endParaRPr lang="en-US"/>
        </a:p>
      </dgm:t>
    </dgm:pt>
    <dgm:pt modelId="{F1736355-E7D3-4769-A528-22993972769E}">
      <dgm:prSet phldrT="[Text]" phldr="1" custT="1"/>
      <dgm:spPr/>
      <dgm:t>
        <a:bodyPr/>
        <a:lstStyle/>
        <a:p>
          <a:endParaRPr lang="en-US" sz="3600" b="1">
            <a:solidFill>
              <a:schemeClr val="tx1"/>
            </a:solidFill>
          </a:endParaRPr>
        </a:p>
      </dgm:t>
    </dgm:pt>
    <dgm:pt modelId="{BD665CD0-4DC0-45FF-AE21-7AFDE036954D}" type="parTrans" cxnId="{C2D1A09D-4F00-4907-9B31-FDF4D8B54A82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4C523056-39FF-428A-BE00-23D5619116D6}" type="sibTrans" cxnId="{C2D1A09D-4F00-4907-9B31-FDF4D8B54A82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D532AAA3-8B46-443A-9931-4F617CA3D3F8}">
      <dgm:prSet phldrT="[Text]" custT="1"/>
      <dgm:spPr/>
      <dgm:t>
        <a:bodyPr/>
        <a:lstStyle/>
        <a:p>
          <a:pPr rtl="0"/>
          <a:r>
            <a:rPr lang="en-US" sz="3600" b="1" dirty="0">
              <a:solidFill>
                <a:schemeClr val="tx1"/>
              </a:solidFill>
            </a:rPr>
            <a:t>volume</a:t>
          </a:r>
        </a:p>
      </dgm:t>
    </dgm:pt>
    <dgm:pt modelId="{269D6917-DD75-4EA8-AA17-E8D16AB6C665}" type="parTrans" cxnId="{FA0661D4-303D-4CC3-B555-D0B63EC54718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F27BEE6E-027E-4028-A296-4D7E4F3FFB34}" type="sibTrans" cxnId="{FA0661D4-303D-4CC3-B555-D0B63EC54718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D5974337-E08F-4684-A0F9-AA277F0C9800}">
      <dgm:prSet phldrT="[Text]" custT="1"/>
      <dgm:spPr/>
      <dgm:t>
        <a:bodyPr/>
        <a:lstStyle/>
        <a:p>
          <a:r>
            <a:rPr lang="en-US" sz="3600" b="1" dirty="0">
              <a:solidFill>
                <a:schemeClr val="tx1"/>
              </a:solidFill>
            </a:rPr>
            <a:t>flow</a:t>
          </a:r>
        </a:p>
      </dgm:t>
    </dgm:pt>
    <dgm:pt modelId="{2851E8C4-2464-4F31-A1E7-647A318ABF21}" type="parTrans" cxnId="{B1BAD9AA-2204-4481-BED9-517515684ACC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207E99EE-0AA9-4109-925C-9881E0D8C379}" type="sibTrans" cxnId="{B1BAD9AA-2204-4481-BED9-517515684ACC}">
      <dgm:prSet/>
      <dgm:spPr/>
      <dgm:t>
        <a:bodyPr/>
        <a:lstStyle/>
        <a:p>
          <a:endParaRPr lang="en-US" sz="1050" b="1">
            <a:solidFill>
              <a:schemeClr val="tx1"/>
            </a:solidFill>
          </a:endParaRPr>
        </a:p>
      </dgm:t>
    </dgm:pt>
    <dgm:pt modelId="{F5A361F0-A4AE-4200-BF08-5514457E731B}" type="pres">
      <dgm:prSet presAssocID="{48D0E1D9-1A3F-40AA-AB08-3E68A009EB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967647-53CA-4BF7-BF76-8CFA2284E986}" type="pres">
      <dgm:prSet presAssocID="{F1736355-E7D3-4769-A528-22993972769E}" presName="hierRoot1" presStyleCnt="0">
        <dgm:presLayoutVars>
          <dgm:hierBranch val="init"/>
        </dgm:presLayoutVars>
      </dgm:prSet>
      <dgm:spPr/>
    </dgm:pt>
    <dgm:pt modelId="{5DC757F9-ABF0-412A-AA53-448069647C4D}" type="pres">
      <dgm:prSet presAssocID="{F1736355-E7D3-4769-A528-22993972769E}" presName="rootComposite1" presStyleCnt="0"/>
      <dgm:spPr/>
    </dgm:pt>
    <dgm:pt modelId="{B06F161B-D0F3-4798-9BF1-2E2B88EE11DA}" type="pres">
      <dgm:prSet presAssocID="{F1736355-E7D3-4769-A528-22993972769E}" presName="rootText1" presStyleLbl="node0" presStyleIdx="0" presStyleCnt="1">
        <dgm:presLayoutVars>
          <dgm:chPref val="3"/>
        </dgm:presLayoutVars>
      </dgm:prSet>
      <dgm:spPr/>
    </dgm:pt>
    <dgm:pt modelId="{2AE103E1-D01C-41B6-B562-ACD2BDF9BDF1}" type="pres">
      <dgm:prSet presAssocID="{F1736355-E7D3-4769-A528-22993972769E}" presName="rootConnector1" presStyleLbl="node1" presStyleIdx="0" presStyleCnt="0"/>
      <dgm:spPr/>
    </dgm:pt>
    <dgm:pt modelId="{C20BCDF4-AF54-49DE-9F68-C128802D97C8}" type="pres">
      <dgm:prSet presAssocID="{F1736355-E7D3-4769-A528-22993972769E}" presName="hierChild2" presStyleCnt="0"/>
      <dgm:spPr/>
    </dgm:pt>
    <dgm:pt modelId="{F295543C-7BA3-4327-87C7-10C6B47A901E}" type="pres">
      <dgm:prSet presAssocID="{269D6917-DD75-4EA8-AA17-E8D16AB6C665}" presName="Name37" presStyleLbl="parChTrans1D2" presStyleIdx="0" presStyleCnt="2"/>
      <dgm:spPr/>
    </dgm:pt>
    <dgm:pt modelId="{4D777754-874D-4CF8-8E70-5C8B056C3D41}" type="pres">
      <dgm:prSet presAssocID="{D532AAA3-8B46-443A-9931-4F617CA3D3F8}" presName="hierRoot2" presStyleCnt="0">
        <dgm:presLayoutVars>
          <dgm:hierBranch val="init"/>
        </dgm:presLayoutVars>
      </dgm:prSet>
      <dgm:spPr/>
    </dgm:pt>
    <dgm:pt modelId="{2EC11BFD-2DD9-4F2B-9E94-BDC38F322ED9}" type="pres">
      <dgm:prSet presAssocID="{D532AAA3-8B46-443A-9931-4F617CA3D3F8}" presName="rootComposite" presStyleCnt="0"/>
      <dgm:spPr/>
    </dgm:pt>
    <dgm:pt modelId="{A7F01A9C-7B1F-4555-A8EB-05EDC42F9FBB}" type="pres">
      <dgm:prSet presAssocID="{D532AAA3-8B46-443A-9931-4F617CA3D3F8}" presName="rootText" presStyleLbl="node2" presStyleIdx="0" presStyleCnt="2" custScaleX="100515" custScaleY="59424" custLinFactNeighborX="-54931" custLinFactNeighborY="282">
        <dgm:presLayoutVars>
          <dgm:chPref val="3"/>
        </dgm:presLayoutVars>
      </dgm:prSet>
      <dgm:spPr/>
    </dgm:pt>
    <dgm:pt modelId="{B7926CAD-B15A-453B-974F-53369BA415E6}" type="pres">
      <dgm:prSet presAssocID="{D532AAA3-8B46-443A-9931-4F617CA3D3F8}" presName="rootConnector" presStyleLbl="node2" presStyleIdx="0" presStyleCnt="2"/>
      <dgm:spPr/>
    </dgm:pt>
    <dgm:pt modelId="{7C6726F0-3E4E-451A-963F-00428E35A660}" type="pres">
      <dgm:prSet presAssocID="{D532AAA3-8B46-443A-9931-4F617CA3D3F8}" presName="hierChild4" presStyleCnt="0"/>
      <dgm:spPr/>
    </dgm:pt>
    <dgm:pt modelId="{2F57A524-8B07-445B-BA23-2769D5F33690}" type="pres">
      <dgm:prSet presAssocID="{D532AAA3-8B46-443A-9931-4F617CA3D3F8}" presName="hierChild5" presStyleCnt="0"/>
      <dgm:spPr/>
    </dgm:pt>
    <dgm:pt modelId="{9F213E0A-F2C7-4FBF-9DE0-E588FC83628A}" type="pres">
      <dgm:prSet presAssocID="{2851E8C4-2464-4F31-A1E7-647A318ABF21}" presName="Name37" presStyleLbl="parChTrans1D2" presStyleIdx="1" presStyleCnt="2"/>
      <dgm:spPr/>
    </dgm:pt>
    <dgm:pt modelId="{569ACCC1-ABDE-4675-B9A4-3C5D68B847F3}" type="pres">
      <dgm:prSet presAssocID="{D5974337-E08F-4684-A0F9-AA277F0C9800}" presName="hierRoot2" presStyleCnt="0">
        <dgm:presLayoutVars>
          <dgm:hierBranch val="init"/>
        </dgm:presLayoutVars>
      </dgm:prSet>
      <dgm:spPr/>
    </dgm:pt>
    <dgm:pt modelId="{94F3AB7C-B75F-4652-A85F-C6F7A7DC5DC7}" type="pres">
      <dgm:prSet presAssocID="{D5974337-E08F-4684-A0F9-AA277F0C9800}" presName="rootComposite" presStyleCnt="0"/>
      <dgm:spPr/>
    </dgm:pt>
    <dgm:pt modelId="{589A3925-DC1A-4CE6-88A2-EA9120C41FFF}" type="pres">
      <dgm:prSet presAssocID="{D5974337-E08F-4684-A0F9-AA277F0C9800}" presName="rootText" presStyleLbl="node2" presStyleIdx="1" presStyleCnt="2" custScaleX="100515" custScaleY="59424" custLinFactNeighborX="50227" custLinFactNeighborY="75668">
        <dgm:presLayoutVars>
          <dgm:chPref val="3"/>
        </dgm:presLayoutVars>
      </dgm:prSet>
      <dgm:spPr/>
    </dgm:pt>
    <dgm:pt modelId="{DA651C82-0C3B-451A-8E11-9CBA91F4EDFA}" type="pres">
      <dgm:prSet presAssocID="{D5974337-E08F-4684-A0F9-AA277F0C9800}" presName="rootConnector" presStyleLbl="node2" presStyleIdx="1" presStyleCnt="2"/>
      <dgm:spPr/>
    </dgm:pt>
    <dgm:pt modelId="{8BB3A098-1FAB-4EDF-839E-1D21C45A6280}" type="pres">
      <dgm:prSet presAssocID="{D5974337-E08F-4684-A0F9-AA277F0C9800}" presName="hierChild4" presStyleCnt="0"/>
      <dgm:spPr/>
    </dgm:pt>
    <dgm:pt modelId="{BF39CE8B-C2CB-4937-BEBE-F6D0E7AC1256}" type="pres">
      <dgm:prSet presAssocID="{D5974337-E08F-4684-A0F9-AA277F0C9800}" presName="hierChild5" presStyleCnt="0"/>
      <dgm:spPr/>
    </dgm:pt>
    <dgm:pt modelId="{477F5C9E-62F7-4033-9D37-FB9184A5A837}" type="pres">
      <dgm:prSet presAssocID="{F1736355-E7D3-4769-A528-22993972769E}" presName="hierChild3" presStyleCnt="0"/>
      <dgm:spPr/>
    </dgm:pt>
  </dgm:ptLst>
  <dgm:cxnLst>
    <dgm:cxn modelId="{77A20A0B-8CF7-45F6-8133-36C02A87E0C4}" type="presOf" srcId="{D532AAA3-8B46-443A-9931-4F617CA3D3F8}" destId="{A7F01A9C-7B1F-4555-A8EB-05EDC42F9FBB}" srcOrd="0" destOrd="0" presId="urn:microsoft.com/office/officeart/2005/8/layout/orgChart1#1"/>
    <dgm:cxn modelId="{58F7AB11-7F0D-441C-AD0D-119B619976F8}" type="presOf" srcId="{D532AAA3-8B46-443A-9931-4F617CA3D3F8}" destId="{B7926CAD-B15A-453B-974F-53369BA415E6}" srcOrd="1" destOrd="0" presId="urn:microsoft.com/office/officeart/2005/8/layout/orgChart1#1"/>
    <dgm:cxn modelId="{49B86315-DE2F-4FEC-9BC5-0DCEFBF298D9}" type="presOf" srcId="{269D6917-DD75-4EA8-AA17-E8D16AB6C665}" destId="{F295543C-7BA3-4327-87C7-10C6B47A901E}" srcOrd="0" destOrd="0" presId="urn:microsoft.com/office/officeart/2005/8/layout/orgChart1#1"/>
    <dgm:cxn modelId="{C78CAE2B-6D77-4124-A996-BB1AFAF79C8E}" type="presOf" srcId="{48D0E1D9-1A3F-40AA-AB08-3E68A009EB10}" destId="{F5A361F0-A4AE-4200-BF08-5514457E731B}" srcOrd="0" destOrd="0" presId="urn:microsoft.com/office/officeart/2005/8/layout/orgChart1#1"/>
    <dgm:cxn modelId="{FB5A342C-5D77-4601-BBB7-E86F2366FDBB}" type="presOf" srcId="{F1736355-E7D3-4769-A528-22993972769E}" destId="{B06F161B-D0F3-4798-9BF1-2E2B88EE11DA}" srcOrd="0" destOrd="0" presId="urn:microsoft.com/office/officeart/2005/8/layout/orgChart1#1"/>
    <dgm:cxn modelId="{2B765F5C-F30B-4D91-99D0-209726908431}" type="presOf" srcId="{2851E8C4-2464-4F31-A1E7-647A318ABF21}" destId="{9F213E0A-F2C7-4FBF-9DE0-E588FC83628A}" srcOrd="0" destOrd="0" presId="urn:microsoft.com/office/officeart/2005/8/layout/orgChart1#1"/>
    <dgm:cxn modelId="{2BF30D91-5209-42DE-9650-070252F9E68A}" type="presOf" srcId="{D5974337-E08F-4684-A0F9-AA277F0C9800}" destId="{589A3925-DC1A-4CE6-88A2-EA9120C41FFF}" srcOrd="0" destOrd="0" presId="urn:microsoft.com/office/officeart/2005/8/layout/orgChart1#1"/>
    <dgm:cxn modelId="{C2D1A09D-4F00-4907-9B31-FDF4D8B54A82}" srcId="{48D0E1D9-1A3F-40AA-AB08-3E68A009EB10}" destId="{F1736355-E7D3-4769-A528-22993972769E}" srcOrd="0" destOrd="0" parTransId="{BD665CD0-4DC0-45FF-AE21-7AFDE036954D}" sibTransId="{4C523056-39FF-428A-BE00-23D5619116D6}"/>
    <dgm:cxn modelId="{B1BAD9AA-2204-4481-BED9-517515684ACC}" srcId="{F1736355-E7D3-4769-A528-22993972769E}" destId="{D5974337-E08F-4684-A0F9-AA277F0C9800}" srcOrd="1" destOrd="0" parTransId="{2851E8C4-2464-4F31-A1E7-647A318ABF21}" sibTransId="{207E99EE-0AA9-4109-925C-9881E0D8C379}"/>
    <dgm:cxn modelId="{0F5121BE-3524-49E6-ABFB-84D7D7A8D3E7}" type="presOf" srcId="{D5974337-E08F-4684-A0F9-AA277F0C9800}" destId="{DA651C82-0C3B-451A-8E11-9CBA91F4EDFA}" srcOrd="1" destOrd="0" presId="urn:microsoft.com/office/officeart/2005/8/layout/orgChart1#1"/>
    <dgm:cxn modelId="{FA0661D4-303D-4CC3-B555-D0B63EC54718}" srcId="{F1736355-E7D3-4769-A528-22993972769E}" destId="{D532AAA3-8B46-443A-9931-4F617CA3D3F8}" srcOrd="0" destOrd="0" parTransId="{269D6917-DD75-4EA8-AA17-E8D16AB6C665}" sibTransId="{F27BEE6E-027E-4028-A296-4D7E4F3FFB34}"/>
    <dgm:cxn modelId="{80714CE4-E3BC-494D-BD0A-7441E8B3C66C}" type="presOf" srcId="{F1736355-E7D3-4769-A528-22993972769E}" destId="{2AE103E1-D01C-41B6-B562-ACD2BDF9BDF1}" srcOrd="1" destOrd="0" presId="urn:microsoft.com/office/officeart/2005/8/layout/orgChart1#1"/>
    <dgm:cxn modelId="{D5ABBC7E-DA2B-4E0E-BB5A-CEAD0E07A171}" type="presParOf" srcId="{F5A361F0-A4AE-4200-BF08-5514457E731B}" destId="{FA967647-53CA-4BF7-BF76-8CFA2284E986}" srcOrd="0" destOrd="0" presId="urn:microsoft.com/office/officeart/2005/8/layout/orgChart1#1"/>
    <dgm:cxn modelId="{A9A4417A-8DD4-4FFD-9D9F-B37AFDAA46E8}" type="presParOf" srcId="{FA967647-53CA-4BF7-BF76-8CFA2284E986}" destId="{5DC757F9-ABF0-412A-AA53-448069647C4D}" srcOrd="0" destOrd="0" presId="urn:microsoft.com/office/officeart/2005/8/layout/orgChart1#1"/>
    <dgm:cxn modelId="{DF245616-6280-498E-82C8-26023DB067FD}" type="presParOf" srcId="{5DC757F9-ABF0-412A-AA53-448069647C4D}" destId="{B06F161B-D0F3-4798-9BF1-2E2B88EE11DA}" srcOrd="0" destOrd="0" presId="urn:microsoft.com/office/officeart/2005/8/layout/orgChart1#1"/>
    <dgm:cxn modelId="{5A2DD59C-EEC7-4BA4-AFC0-0072EF3BD005}" type="presParOf" srcId="{5DC757F9-ABF0-412A-AA53-448069647C4D}" destId="{2AE103E1-D01C-41B6-B562-ACD2BDF9BDF1}" srcOrd="1" destOrd="0" presId="urn:microsoft.com/office/officeart/2005/8/layout/orgChart1#1"/>
    <dgm:cxn modelId="{1810FC4F-F480-45BA-880E-DEDBD5603BC4}" type="presParOf" srcId="{FA967647-53CA-4BF7-BF76-8CFA2284E986}" destId="{C20BCDF4-AF54-49DE-9F68-C128802D97C8}" srcOrd="1" destOrd="0" presId="urn:microsoft.com/office/officeart/2005/8/layout/orgChart1#1"/>
    <dgm:cxn modelId="{B13840C4-F40F-41A2-9986-BEC3D2C8F379}" type="presParOf" srcId="{C20BCDF4-AF54-49DE-9F68-C128802D97C8}" destId="{F295543C-7BA3-4327-87C7-10C6B47A901E}" srcOrd="0" destOrd="0" presId="urn:microsoft.com/office/officeart/2005/8/layout/orgChart1#1"/>
    <dgm:cxn modelId="{8DC8A037-72E1-4296-983A-E44DF69011F6}" type="presParOf" srcId="{C20BCDF4-AF54-49DE-9F68-C128802D97C8}" destId="{4D777754-874D-4CF8-8E70-5C8B056C3D41}" srcOrd="1" destOrd="0" presId="urn:microsoft.com/office/officeart/2005/8/layout/orgChart1#1"/>
    <dgm:cxn modelId="{AA75F468-F3D2-4EA1-9192-7B585C853B7D}" type="presParOf" srcId="{4D777754-874D-4CF8-8E70-5C8B056C3D41}" destId="{2EC11BFD-2DD9-4F2B-9E94-BDC38F322ED9}" srcOrd="0" destOrd="0" presId="urn:microsoft.com/office/officeart/2005/8/layout/orgChart1#1"/>
    <dgm:cxn modelId="{E4E9853D-05DC-487C-AC06-FF0C95ACA623}" type="presParOf" srcId="{2EC11BFD-2DD9-4F2B-9E94-BDC38F322ED9}" destId="{A7F01A9C-7B1F-4555-A8EB-05EDC42F9FBB}" srcOrd="0" destOrd="0" presId="urn:microsoft.com/office/officeart/2005/8/layout/orgChart1#1"/>
    <dgm:cxn modelId="{CD4430F9-40CC-4ACF-8154-94E4ED04E6A4}" type="presParOf" srcId="{2EC11BFD-2DD9-4F2B-9E94-BDC38F322ED9}" destId="{B7926CAD-B15A-453B-974F-53369BA415E6}" srcOrd="1" destOrd="0" presId="urn:microsoft.com/office/officeart/2005/8/layout/orgChart1#1"/>
    <dgm:cxn modelId="{EF3877BA-97AA-4B43-9BAD-99F4D6B9DF36}" type="presParOf" srcId="{4D777754-874D-4CF8-8E70-5C8B056C3D41}" destId="{7C6726F0-3E4E-451A-963F-00428E35A660}" srcOrd="1" destOrd="0" presId="urn:microsoft.com/office/officeart/2005/8/layout/orgChart1#1"/>
    <dgm:cxn modelId="{EA54C125-8D12-4712-9407-124DF0592F09}" type="presParOf" srcId="{4D777754-874D-4CF8-8E70-5C8B056C3D41}" destId="{2F57A524-8B07-445B-BA23-2769D5F33690}" srcOrd="2" destOrd="0" presId="urn:microsoft.com/office/officeart/2005/8/layout/orgChart1#1"/>
    <dgm:cxn modelId="{D238817E-C8FF-44FD-8DA0-4B60DF916AF2}" type="presParOf" srcId="{C20BCDF4-AF54-49DE-9F68-C128802D97C8}" destId="{9F213E0A-F2C7-4FBF-9DE0-E588FC83628A}" srcOrd="2" destOrd="0" presId="urn:microsoft.com/office/officeart/2005/8/layout/orgChart1#1"/>
    <dgm:cxn modelId="{27789687-6758-477B-B130-58F8AAA1C04A}" type="presParOf" srcId="{C20BCDF4-AF54-49DE-9F68-C128802D97C8}" destId="{569ACCC1-ABDE-4675-B9A4-3C5D68B847F3}" srcOrd="3" destOrd="0" presId="urn:microsoft.com/office/officeart/2005/8/layout/orgChart1#1"/>
    <dgm:cxn modelId="{8BA4E3D8-40FE-48CC-8210-32483B0421A8}" type="presParOf" srcId="{569ACCC1-ABDE-4675-B9A4-3C5D68B847F3}" destId="{94F3AB7C-B75F-4652-A85F-C6F7A7DC5DC7}" srcOrd="0" destOrd="0" presId="urn:microsoft.com/office/officeart/2005/8/layout/orgChart1#1"/>
    <dgm:cxn modelId="{FE1EC406-7E54-4766-BF59-1229D8523B9B}" type="presParOf" srcId="{94F3AB7C-B75F-4652-A85F-C6F7A7DC5DC7}" destId="{589A3925-DC1A-4CE6-88A2-EA9120C41FFF}" srcOrd="0" destOrd="0" presId="urn:microsoft.com/office/officeart/2005/8/layout/orgChart1#1"/>
    <dgm:cxn modelId="{6E3E87FF-9D04-4C01-9BBA-847CCD945A64}" type="presParOf" srcId="{94F3AB7C-B75F-4652-A85F-C6F7A7DC5DC7}" destId="{DA651C82-0C3B-451A-8E11-9CBA91F4EDFA}" srcOrd="1" destOrd="0" presId="urn:microsoft.com/office/officeart/2005/8/layout/orgChart1#1"/>
    <dgm:cxn modelId="{1BA4F775-B0E6-4E06-89C4-70A1B7B814DC}" type="presParOf" srcId="{569ACCC1-ABDE-4675-B9A4-3C5D68B847F3}" destId="{8BB3A098-1FAB-4EDF-839E-1D21C45A6280}" srcOrd="1" destOrd="0" presId="urn:microsoft.com/office/officeart/2005/8/layout/orgChart1#1"/>
    <dgm:cxn modelId="{3A43FA7C-BB63-43CA-BD37-1B02D16D4546}" type="presParOf" srcId="{569ACCC1-ABDE-4675-B9A4-3C5D68B847F3}" destId="{BF39CE8B-C2CB-4937-BEBE-F6D0E7AC1256}" srcOrd="2" destOrd="0" presId="urn:microsoft.com/office/officeart/2005/8/layout/orgChart1#1"/>
    <dgm:cxn modelId="{ECC91F76-E1BD-477E-BCE8-EBAA9281BCD0}" type="presParOf" srcId="{FA967647-53CA-4BF7-BF76-8CFA2284E986}" destId="{477F5C9E-62F7-4033-9D37-FB9184A5A837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FC122E-27FA-4C48-9D3F-1B4E5114F2D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CF14A4A3-3882-46CD-A949-6835288A963D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TV</a:t>
          </a:r>
        </a:p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Volume Tidal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F1004AD-7246-43AC-A022-016E938F8322}" type="parTrans" cxnId="{D2E1E841-9922-425A-BD0A-A1EBF0390E3A}">
      <dgm:prSet/>
      <dgm:spPr/>
      <dgm:t>
        <a:bodyPr/>
        <a:lstStyle/>
        <a:p>
          <a:endParaRPr lang="en-ID"/>
        </a:p>
      </dgm:t>
    </dgm:pt>
    <dgm:pt modelId="{620D4543-A405-4C3D-AD7C-C8AEED570C73}" type="sibTrans" cxnId="{D2E1E841-9922-425A-BD0A-A1EBF0390E3A}">
      <dgm:prSet/>
      <dgm:spPr/>
      <dgm:t>
        <a:bodyPr/>
        <a:lstStyle/>
        <a:p>
          <a:endParaRPr lang="en-ID"/>
        </a:p>
      </dgm:t>
    </dgm:pt>
    <dgm:pt modelId="{5C02BC3A-3841-4CCA-978E-F15B803081A9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VC</a:t>
          </a:r>
        </a:p>
        <a:p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Kapasitas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Vital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3853FD3-C4F4-4AE8-BA30-87BBD7669C8F}" type="parTrans" cxnId="{E6FF845A-8C2F-47E4-B8EA-80642646DD04}">
      <dgm:prSet/>
      <dgm:spPr/>
      <dgm:t>
        <a:bodyPr/>
        <a:lstStyle/>
        <a:p>
          <a:endParaRPr lang="en-ID"/>
        </a:p>
      </dgm:t>
    </dgm:pt>
    <dgm:pt modelId="{5487B9BD-2084-459A-B877-DD3606EA989B}" type="sibTrans" cxnId="{E6FF845A-8C2F-47E4-B8EA-80642646DD04}">
      <dgm:prSet/>
      <dgm:spPr/>
      <dgm:t>
        <a:bodyPr/>
        <a:lstStyle/>
        <a:p>
          <a:endParaRPr lang="en-ID"/>
        </a:p>
      </dgm:t>
    </dgm:pt>
    <dgm:pt modelId="{6EA272C9-378F-4BF9-AC6C-702C68F4A29D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IRV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40F805D-4632-483E-8396-D2D5195B6EDA}" type="parTrans" cxnId="{9304AFA1-17AA-411C-B279-561F0086A62C}">
      <dgm:prSet/>
      <dgm:spPr/>
      <dgm:t>
        <a:bodyPr/>
        <a:lstStyle/>
        <a:p>
          <a:endParaRPr lang="en-ID"/>
        </a:p>
      </dgm:t>
    </dgm:pt>
    <dgm:pt modelId="{0A4D079C-901B-48EC-93E2-CF8B98838B39}" type="sibTrans" cxnId="{9304AFA1-17AA-411C-B279-561F0086A62C}">
      <dgm:prSet/>
      <dgm:spPr/>
      <dgm:t>
        <a:bodyPr/>
        <a:lstStyle/>
        <a:p>
          <a:endParaRPr lang="en-ID"/>
        </a:p>
      </dgm:t>
    </dgm:pt>
    <dgm:pt modelId="{194BADDF-B724-4859-BEB1-E120EB496232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ERV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FE11DB6-2207-42D7-9384-62F84A1F0A81}" type="parTrans" cxnId="{7D328B46-9FF5-4B20-ADB4-89DB9E2B65A5}">
      <dgm:prSet/>
      <dgm:spPr/>
      <dgm:t>
        <a:bodyPr/>
        <a:lstStyle/>
        <a:p>
          <a:endParaRPr lang="en-ID"/>
        </a:p>
      </dgm:t>
    </dgm:pt>
    <dgm:pt modelId="{A2A8CA90-9E94-420B-8CDB-CB0C5F62B63D}" type="sibTrans" cxnId="{7D328B46-9FF5-4B20-ADB4-89DB9E2B65A5}">
      <dgm:prSet/>
      <dgm:spPr/>
      <dgm:t>
        <a:bodyPr/>
        <a:lstStyle/>
        <a:p>
          <a:endParaRPr lang="en-ID"/>
        </a:p>
      </dgm:t>
    </dgm:pt>
    <dgm:pt modelId="{DED1F795-678C-45DB-B23F-A004797F1ED5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IC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AC66F37-4F65-4378-9C65-07A382C708A9}" type="parTrans" cxnId="{7234AE52-F3AB-407A-AA0A-6D822AE667CC}">
      <dgm:prSet/>
      <dgm:spPr/>
      <dgm:t>
        <a:bodyPr/>
        <a:lstStyle/>
        <a:p>
          <a:endParaRPr lang="en-ID"/>
        </a:p>
      </dgm:t>
    </dgm:pt>
    <dgm:pt modelId="{1BD0A3E0-A8F4-499B-A8B5-D7FD51D6A023}" type="sibTrans" cxnId="{7234AE52-F3AB-407A-AA0A-6D822AE667CC}">
      <dgm:prSet/>
      <dgm:spPr/>
      <dgm:t>
        <a:bodyPr/>
        <a:lstStyle/>
        <a:p>
          <a:endParaRPr lang="en-ID"/>
        </a:p>
      </dgm:t>
    </dgm:pt>
    <dgm:pt modelId="{977F47BF-5F91-4050-B5FC-EEABE5B39211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RV</a:t>
          </a:r>
          <a:endParaRPr lang="en-ID" dirty="0"/>
        </a:p>
      </dgm:t>
    </dgm:pt>
    <dgm:pt modelId="{AABFADC7-E908-46D0-937D-3980DE40441C}" type="parTrans" cxnId="{37B7F2B2-7806-4136-BA07-82B14E43B925}">
      <dgm:prSet/>
      <dgm:spPr/>
      <dgm:t>
        <a:bodyPr/>
        <a:lstStyle/>
        <a:p>
          <a:endParaRPr lang="en-ID"/>
        </a:p>
      </dgm:t>
    </dgm:pt>
    <dgm:pt modelId="{86752790-8355-4100-BD11-4F424F285609}" type="sibTrans" cxnId="{37B7F2B2-7806-4136-BA07-82B14E43B925}">
      <dgm:prSet/>
      <dgm:spPr/>
      <dgm:t>
        <a:bodyPr/>
        <a:lstStyle/>
        <a:p>
          <a:endParaRPr lang="en-ID"/>
        </a:p>
      </dgm:t>
    </dgm:pt>
    <dgm:pt modelId="{0BC4816F-E75C-415D-A066-E1882605E08E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FRC</a:t>
          </a:r>
          <a:endParaRPr lang="en-ID" dirty="0"/>
        </a:p>
      </dgm:t>
    </dgm:pt>
    <dgm:pt modelId="{E06E8EFA-4E5B-4813-A3DF-F6120792AF7D}" type="parTrans" cxnId="{8BD2B016-0BD8-463F-8CBC-1F846EB8D13A}">
      <dgm:prSet/>
      <dgm:spPr/>
      <dgm:t>
        <a:bodyPr/>
        <a:lstStyle/>
        <a:p>
          <a:endParaRPr lang="en-ID"/>
        </a:p>
      </dgm:t>
    </dgm:pt>
    <dgm:pt modelId="{BBCD6F64-C8E0-420D-9700-41B1ABB478CF}" type="sibTrans" cxnId="{8BD2B016-0BD8-463F-8CBC-1F846EB8D13A}">
      <dgm:prSet/>
      <dgm:spPr/>
      <dgm:t>
        <a:bodyPr/>
        <a:lstStyle/>
        <a:p>
          <a:endParaRPr lang="en-ID"/>
        </a:p>
      </dgm:t>
    </dgm:pt>
    <dgm:pt modelId="{289AB678-5DC2-4540-A543-0E11B1167693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TLC</a:t>
          </a:r>
          <a:endParaRPr lang="en-ID" dirty="0"/>
        </a:p>
      </dgm:t>
    </dgm:pt>
    <dgm:pt modelId="{DA47962D-4DBB-4AE4-8D9F-56680039BF0C}" type="parTrans" cxnId="{A3D538D9-9B3F-4F31-A411-CDD25142DDEB}">
      <dgm:prSet/>
      <dgm:spPr/>
      <dgm:t>
        <a:bodyPr/>
        <a:lstStyle/>
        <a:p>
          <a:endParaRPr lang="en-ID"/>
        </a:p>
      </dgm:t>
    </dgm:pt>
    <dgm:pt modelId="{AA675BD7-562E-46E2-A60F-8CB3CD0CA79D}" type="sibTrans" cxnId="{A3D538D9-9B3F-4F31-A411-CDD25142DDEB}">
      <dgm:prSet/>
      <dgm:spPr/>
      <dgm:t>
        <a:bodyPr/>
        <a:lstStyle/>
        <a:p>
          <a:endParaRPr lang="en-ID"/>
        </a:p>
      </dgm:t>
    </dgm:pt>
    <dgm:pt modelId="{CA4DFDA2-961B-41E3-A439-851F0A544F96}" type="pres">
      <dgm:prSet presAssocID="{3EFC122E-27FA-4C48-9D3F-1B4E5114F2D2}" presName="diagram" presStyleCnt="0">
        <dgm:presLayoutVars>
          <dgm:dir/>
          <dgm:resizeHandles val="exact"/>
        </dgm:presLayoutVars>
      </dgm:prSet>
      <dgm:spPr/>
    </dgm:pt>
    <dgm:pt modelId="{8BFC8681-A120-4948-8BF4-7D8F20473B84}" type="pres">
      <dgm:prSet presAssocID="{CF14A4A3-3882-46CD-A949-6835288A963D}" presName="node" presStyleLbl="node1" presStyleIdx="0" presStyleCnt="8">
        <dgm:presLayoutVars>
          <dgm:bulletEnabled val="1"/>
        </dgm:presLayoutVars>
      </dgm:prSet>
      <dgm:spPr/>
    </dgm:pt>
    <dgm:pt modelId="{EC79F49E-9767-473F-B5C8-A90558284CD6}" type="pres">
      <dgm:prSet presAssocID="{620D4543-A405-4C3D-AD7C-C8AEED570C73}" presName="sibTrans" presStyleCnt="0"/>
      <dgm:spPr/>
    </dgm:pt>
    <dgm:pt modelId="{F428BEDD-D409-4C4E-BC92-B0AB7FC00173}" type="pres">
      <dgm:prSet presAssocID="{5C02BC3A-3841-4CCA-978E-F15B803081A9}" presName="node" presStyleLbl="node1" presStyleIdx="1" presStyleCnt="8">
        <dgm:presLayoutVars>
          <dgm:bulletEnabled val="1"/>
        </dgm:presLayoutVars>
      </dgm:prSet>
      <dgm:spPr/>
    </dgm:pt>
    <dgm:pt modelId="{698C235B-59F1-44CE-8E05-7F1C96BECC9E}" type="pres">
      <dgm:prSet presAssocID="{5487B9BD-2084-459A-B877-DD3606EA989B}" presName="sibTrans" presStyleCnt="0"/>
      <dgm:spPr/>
    </dgm:pt>
    <dgm:pt modelId="{FEC05FE6-042D-4B97-94BD-BF5CBFFC62FC}" type="pres">
      <dgm:prSet presAssocID="{6EA272C9-378F-4BF9-AC6C-702C68F4A29D}" presName="node" presStyleLbl="node1" presStyleIdx="2" presStyleCnt="8">
        <dgm:presLayoutVars>
          <dgm:bulletEnabled val="1"/>
        </dgm:presLayoutVars>
      </dgm:prSet>
      <dgm:spPr/>
    </dgm:pt>
    <dgm:pt modelId="{C7793AE7-BDAD-48C9-91FD-FDD341A73B64}" type="pres">
      <dgm:prSet presAssocID="{0A4D079C-901B-48EC-93E2-CF8B98838B39}" presName="sibTrans" presStyleCnt="0"/>
      <dgm:spPr/>
    </dgm:pt>
    <dgm:pt modelId="{D2E0E9E2-A23E-4F33-8B4F-55597BE2FB7F}" type="pres">
      <dgm:prSet presAssocID="{194BADDF-B724-4859-BEB1-E120EB496232}" presName="node" presStyleLbl="node1" presStyleIdx="3" presStyleCnt="8">
        <dgm:presLayoutVars>
          <dgm:bulletEnabled val="1"/>
        </dgm:presLayoutVars>
      </dgm:prSet>
      <dgm:spPr/>
    </dgm:pt>
    <dgm:pt modelId="{D5550DB3-ABB6-4816-955B-36405EAAB30F}" type="pres">
      <dgm:prSet presAssocID="{A2A8CA90-9E94-420B-8CDB-CB0C5F62B63D}" presName="sibTrans" presStyleCnt="0"/>
      <dgm:spPr/>
    </dgm:pt>
    <dgm:pt modelId="{A50683B1-D8D6-44C1-9BAA-8AC5E411DAD4}" type="pres">
      <dgm:prSet presAssocID="{DED1F795-678C-45DB-B23F-A004797F1ED5}" presName="node" presStyleLbl="node1" presStyleIdx="4" presStyleCnt="8">
        <dgm:presLayoutVars>
          <dgm:bulletEnabled val="1"/>
        </dgm:presLayoutVars>
      </dgm:prSet>
      <dgm:spPr/>
    </dgm:pt>
    <dgm:pt modelId="{8519C403-A9C6-4885-88E3-46AFCBF77998}" type="pres">
      <dgm:prSet presAssocID="{1BD0A3E0-A8F4-499B-A8B5-D7FD51D6A023}" presName="sibTrans" presStyleCnt="0"/>
      <dgm:spPr/>
    </dgm:pt>
    <dgm:pt modelId="{2873B1BB-3B99-4026-8C8C-929A97E3D091}" type="pres">
      <dgm:prSet presAssocID="{977F47BF-5F91-4050-B5FC-EEABE5B39211}" presName="node" presStyleLbl="node1" presStyleIdx="5" presStyleCnt="8">
        <dgm:presLayoutVars>
          <dgm:bulletEnabled val="1"/>
        </dgm:presLayoutVars>
      </dgm:prSet>
      <dgm:spPr/>
    </dgm:pt>
    <dgm:pt modelId="{12FE9528-0BB1-415B-ADD3-8AD38A0FE84B}" type="pres">
      <dgm:prSet presAssocID="{86752790-8355-4100-BD11-4F424F285609}" presName="sibTrans" presStyleCnt="0"/>
      <dgm:spPr/>
    </dgm:pt>
    <dgm:pt modelId="{6E043CC5-2408-40E0-8FE0-6109A08B2842}" type="pres">
      <dgm:prSet presAssocID="{0BC4816F-E75C-415D-A066-E1882605E08E}" presName="node" presStyleLbl="node1" presStyleIdx="6" presStyleCnt="8">
        <dgm:presLayoutVars>
          <dgm:bulletEnabled val="1"/>
        </dgm:presLayoutVars>
      </dgm:prSet>
      <dgm:spPr/>
    </dgm:pt>
    <dgm:pt modelId="{57514394-FBB5-449B-95F3-88DC738BA833}" type="pres">
      <dgm:prSet presAssocID="{BBCD6F64-C8E0-420D-9700-41B1ABB478CF}" presName="sibTrans" presStyleCnt="0"/>
      <dgm:spPr/>
    </dgm:pt>
    <dgm:pt modelId="{B03DCC17-37B5-4A98-9139-C193024E6116}" type="pres">
      <dgm:prSet presAssocID="{289AB678-5DC2-4540-A543-0E11B1167693}" presName="node" presStyleLbl="node1" presStyleIdx="7" presStyleCnt="8">
        <dgm:presLayoutVars>
          <dgm:bulletEnabled val="1"/>
        </dgm:presLayoutVars>
      </dgm:prSet>
      <dgm:spPr/>
    </dgm:pt>
  </dgm:ptLst>
  <dgm:cxnLst>
    <dgm:cxn modelId="{8BD2B016-0BD8-463F-8CBC-1F846EB8D13A}" srcId="{3EFC122E-27FA-4C48-9D3F-1B4E5114F2D2}" destId="{0BC4816F-E75C-415D-A066-E1882605E08E}" srcOrd="6" destOrd="0" parTransId="{E06E8EFA-4E5B-4813-A3DF-F6120792AF7D}" sibTransId="{BBCD6F64-C8E0-420D-9700-41B1ABB478CF}"/>
    <dgm:cxn modelId="{D2E1E841-9922-425A-BD0A-A1EBF0390E3A}" srcId="{3EFC122E-27FA-4C48-9D3F-1B4E5114F2D2}" destId="{CF14A4A3-3882-46CD-A949-6835288A963D}" srcOrd="0" destOrd="0" parTransId="{9F1004AD-7246-43AC-A022-016E938F8322}" sibTransId="{620D4543-A405-4C3D-AD7C-C8AEED570C73}"/>
    <dgm:cxn modelId="{7D328B46-9FF5-4B20-ADB4-89DB9E2B65A5}" srcId="{3EFC122E-27FA-4C48-9D3F-1B4E5114F2D2}" destId="{194BADDF-B724-4859-BEB1-E120EB496232}" srcOrd="3" destOrd="0" parTransId="{CFE11DB6-2207-42D7-9384-62F84A1F0A81}" sibTransId="{A2A8CA90-9E94-420B-8CDB-CB0C5F62B63D}"/>
    <dgm:cxn modelId="{090D9167-ADB0-49FC-AAB6-B98B080E527F}" type="presOf" srcId="{3EFC122E-27FA-4C48-9D3F-1B4E5114F2D2}" destId="{CA4DFDA2-961B-41E3-A439-851F0A544F96}" srcOrd="0" destOrd="0" presId="urn:microsoft.com/office/officeart/2005/8/layout/default"/>
    <dgm:cxn modelId="{7234AE52-F3AB-407A-AA0A-6D822AE667CC}" srcId="{3EFC122E-27FA-4C48-9D3F-1B4E5114F2D2}" destId="{DED1F795-678C-45DB-B23F-A004797F1ED5}" srcOrd="4" destOrd="0" parTransId="{6AC66F37-4F65-4378-9C65-07A382C708A9}" sibTransId="{1BD0A3E0-A8F4-499B-A8B5-D7FD51D6A023}"/>
    <dgm:cxn modelId="{6F3A1474-92EA-4E34-8AF6-BFB33244FCC4}" type="presOf" srcId="{0BC4816F-E75C-415D-A066-E1882605E08E}" destId="{6E043CC5-2408-40E0-8FE0-6109A08B2842}" srcOrd="0" destOrd="0" presId="urn:microsoft.com/office/officeart/2005/8/layout/default"/>
    <dgm:cxn modelId="{13A6E354-6B60-4D37-8304-C0F3AD208A31}" type="presOf" srcId="{6EA272C9-378F-4BF9-AC6C-702C68F4A29D}" destId="{FEC05FE6-042D-4B97-94BD-BF5CBFFC62FC}" srcOrd="0" destOrd="0" presId="urn:microsoft.com/office/officeart/2005/8/layout/default"/>
    <dgm:cxn modelId="{932B3B5A-828D-4871-9F5A-9ADBE561F581}" type="presOf" srcId="{289AB678-5DC2-4540-A543-0E11B1167693}" destId="{B03DCC17-37B5-4A98-9139-C193024E6116}" srcOrd="0" destOrd="0" presId="urn:microsoft.com/office/officeart/2005/8/layout/default"/>
    <dgm:cxn modelId="{E6FF845A-8C2F-47E4-B8EA-80642646DD04}" srcId="{3EFC122E-27FA-4C48-9D3F-1B4E5114F2D2}" destId="{5C02BC3A-3841-4CCA-978E-F15B803081A9}" srcOrd="1" destOrd="0" parTransId="{53853FD3-C4F4-4AE8-BA30-87BBD7669C8F}" sibTransId="{5487B9BD-2084-459A-B877-DD3606EA989B}"/>
    <dgm:cxn modelId="{9304AFA1-17AA-411C-B279-561F0086A62C}" srcId="{3EFC122E-27FA-4C48-9D3F-1B4E5114F2D2}" destId="{6EA272C9-378F-4BF9-AC6C-702C68F4A29D}" srcOrd="2" destOrd="0" parTransId="{740F805D-4632-483E-8396-D2D5195B6EDA}" sibTransId="{0A4D079C-901B-48EC-93E2-CF8B98838B39}"/>
    <dgm:cxn modelId="{7D51FBAC-C547-4CF3-8D2D-37D50FCEC050}" type="presOf" srcId="{977F47BF-5F91-4050-B5FC-EEABE5B39211}" destId="{2873B1BB-3B99-4026-8C8C-929A97E3D091}" srcOrd="0" destOrd="0" presId="urn:microsoft.com/office/officeart/2005/8/layout/default"/>
    <dgm:cxn modelId="{37B7F2B2-7806-4136-BA07-82B14E43B925}" srcId="{3EFC122E-27FA-4C48-9D3F-1B4E5114F2D2}" destId="{977F47BF-5F91-4050-B5FC-EEABE5B39211}" srcOrd="5" destOrd="0" parTransId="{AABFADC7-E908-46D0-937D-3980DE40441C}" sibTransId="{86752790-8355-4100-BD11-4F424F285609}"/>
    <dgm:cxn modelId="{81E885C8-F657-4155-8FC6-FAD709E36A34}" type="presOf" srcId="{194BADDF-B724-4859-BEB1-E120EB496232}" destId="{D2E0E9E2-A23E-4F33-8B4F-55597BE2FB7F}" srcOrd="0" destOrd="0" presId="urn:microsoft.com/office/officeart/2005/8/layout/default"/>
    <dgm:cxn modelId="{02BB62CC-ECEF-41AD-97AD-6CD9CF8AF10A}" type="presOf" srcId="{DED1F795-678C-45DB-B23F-A004797F1ED5}" destId="{A50683B1-D8D6-44C1-9BAA-8AC5E411DAD4}" srcOrd="0" destOrd="0" presId="urn:microsoft.com/office/officeart/2005/8/layout/default"/>
    <dgm:cxn modelId="{A3D538D9-9B3F-4F31-A411-CDD25142DDEB}" srcId="{3EFC122E-27FA-4C48-9D3F-1B4E5114F2D2}" destId="{289AB678-5DC2-4540-A543-0E11B1167693}" srcOrd="7" destOrd="0" parTransId="{DA47962D-4DBB-4AE4-8D9F-56680039BF0C}" sibTransId="{AA675BD7-562E-46E2-A60F-8CB3CD0CA79D}"/>
    <dgm:cxn modelId="{F5D12DE6-11AC-483A-A0AE-51264ED2D29E}" type="presOf" srcId="{5C02BC3A-3841-4CCA-978E-F15B803081A9}" destId="{F428BEDD-D409-4C4E-BC92-B0AB7FC00173}" srcOrd="0" destOrd="0" presId="urn:microsoft.com/office/officeart/2005/8/layout/default"/>
    <dgm:cxn modelId="{1356D0E6-27FA-4CFD-B87D-DBB34D5980EF}" type="presOf" srcId="{CF14A4A3-3882-46CD-A949-6835288A963D}" destId="{8BFC8681-A120-4948-8BF4-7D8F20473B84}" srcOrd="0" destOrd="0" presId="urn:microsoft.com/office/officeart/2005/8/layout/default"/>
    <dgm:cxn modelId="{E914AB73-98FA-4E9E-8B51-90397F840FDE}" type="presParOf" srcId="{CA4DFDA2-961B-41E3-A439-851F0A544F96}" destId="{8BFC8681-A120-4948-8BF4-7D8F20473B84}" srcOrd="0" destOrd="0" presId="urn:microsoft.com/office/officeart/2005/8/layout/default"/>
    <dgm:cxn modelId="{7CC0879E-6E2E-423B-8B0B-89A255B5A35F}" type="presParOf" srcId="{CA4DFDA2-961B-41E3-A439-851F0A544F96}" destId="{EC79F49E-9767-473F-B5C8-A90558284CD6}" srcOrd="1" destOrd="0" presId="urn:microsoft.com/office/officeart/2005/8/layout/default"/>
    <dgm:cxn modelId="{C6D97C81-FE7B-44DD-A3DF-46100461B74F}" type="presParOf" srcId="{CA4DFDA2-961B-41E3-A439-851F0A544F96}" destId="{F428BEDD-D409-4C4E-BC92-B0AB7FC00173}" srcOrd="2" destOrd="0" presId="urn:microsoft.com/office/officeart/2005/8/layout/default"/>
    <dgm:cxn modelId="{88671658-FA5B-401C-A6A9-1422714F3A54}" type="presParOf" srcId="{CA4DFDA2-961B-41E3-A439-851F0A544F96}" destId="{698C235B-59F1-44CE-8E05-7F1C96BECC9E}" srcOrd="3" destOrd="0" presId="urn:microsoft.com/office/officeart/2005/8/layout/default"/>
    <dgm:cxn modelId="{0E254B95-A91E-419C-980E-74E8599C58C9}" type="presParOf" srcId="{CA4DFDA2-961B-41E3-A439-851F0A544F96}" destId="{FEC05FE6-042D-4B97-94BD-BF5CBFFC62FC}" srcOrd="4" destOrd="0" presId="urn:microsoft.com/office/officeart/2005/8/layout/default"/>
    <dgm:cxn modelId="{A7701654-37FF-458B-9FDA-D69FE888D78F}" type="presParOf" srcId="{CA4DFDA2-961B-41E3-A439-851F0A544F96}" destId="{C7793AE7-BDAD-48C9-91FD-FDD341A73B64}" srcOrd="5" destOrd="0" presId="urn:microsoft.com/office/officeart/2005/8/layout/default"/>
    <dgm:cxn modelId="{44CAF9DC-F11F-4A34-9D7F-5E005ABD2246}" type="presParOf" srcId="{CA4DFDA2-961B-41E3-A439-851F0A544F96}" destId="{D2E0E9E2-A23E-4F33-8B4F-55597BE2FB7F}" srcOrd="6" destOrd="0" presId="urn:microsoft.com/office/officeart/2005/8/layout/default"/>
    <dgm:cxn modelId="{8D376B31-FAC5-4BED-9ED1-7B8B9CDDB82F}" type="presParOf" srcId="{CA4DFDA2-961B-41E3-A439-851F0A544F96}" destId="{D5550DB3-ABB6-4816-955B-36405EAAB30F}" srcOrd="7" destOrd="0" presId="urn:microsoft.com/office/officeart/2005/8/layout/default"/>
    <dgm:cxn modelId="{1252E0BA-5E60-4E74-BDCA-43EF00D8CAE6}" type="presParOf" srcId="{CA4DFDA2-961B-41E3-A439-851F0A544F96}" destId="{A50683B1-D8D6-44C1-9BAA-8AC5E411DAD4}" srcOrd="8" destOrd="0" presId="urn:microsoft.com/office/officeart/2005/8/layout/default"/>
    <dgm:cxn modelId="{737DDA59-6B84-4CBD-8ABC-D7C1CE9CED16}" type="presParOf" srcId="{CA4DFDA2-961B-41E3-A439-851F0A544F96}" destId="{8519C403-A9C6-4885-88E3-46AFCBF77998}" srcOrd="9" destOrd="0" presId="urn:microsoft.com/office/officeart/2005/8/layout/default"/>
    <dgm:cxn modelId="{39BD4059-6136-491D-A488-A4AEF58BD60D}" type="presParOf" srcId="{CA4DFDA2-961B-41E3-A439-851F0A544F96}" destId="{2873B1BB-3B99-4026-8C8C-929A97E3D091}" srcOrd="10" destOrd="0" presId="urn:microsoft.com/office/officeart/2005/8/layout/default"/>
    <dgm:cxn modelId="{75E80806-5152-4098-96D5-813FA8BFE228}" type="presParOf" srcId="{CA4DFDA2-961B-41E3-A439-851F0A544F96}" destId="{12FE9528-0BB1-415B-ADD3-8AD38A0FE84B}" srcOrd="11" destOrd="0" presId="urn:microsoft.com/office/officeart/2005/8/layout/default"/>
    <dgm:cxn modelId="{97AADA7E-B598-4CFC-B82B-26064417ACB4}" type="presParOf" srcId="{CA4DFDA2-961B-41E3-A439-851F0A544F96}" destId="{6E043CC5-2408-40E0-8FE0-6109A08B2842}" srcOrd="12" destOrd="0" presId="urn:microsoft.com/office/officeart/2005/8/layout/default"/>
    <dgm:cxn modelId="{93422186-C3A8-4DDB-B2D7-AB03F8B7BB9D}" type="presParOf" srcId="{CA4DFDA2-961B-41E3-A439-851F0A544F96}" destId="{57514394-FBB5-449B-95F3-88DC738BA833}" srcOrd="13" destOrd="0" presId="urn:microsoft.com/office/officeart/2005/8/layout/default"/>
    <dgm:cxn modelId="{C6477319-0CC4-4953-B262-3060F4235E85}" type="presParOf" srcId="{CA4DFDA2-961B-41E3-A439-851F0A544F96}" destId="{B03DCC17-37B5-4A98-9139-C193024E611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FC122E-27FA-4C48-9D3F-1B4E5114F2D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CF14A4A3-3882-46CD-A949-6835288A963D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FVC</a:t>
          </a:r>
        </a:p>
        <a:p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Kapasitas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Vital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Paksa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(KVP)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F1004AD-7246-43AC-A022-016E938F8322}" type="parTrans" cxnId="{D2E1E841-9922-425A-BD0A-A1EBF0390E3A}">
      <dgm:prSet/>
      <dgm:spPr/>
      <dgm:t>
        <a:bodyPr/>
        <a:lstStyle/>
        <a:p>
          <a:endParaRPr lang="en-ID"/>
        </a:p>
      </dgm:t>
    </dgm:pt>
    <dgm:pt modelId="{620D4543-A405-4C3D-AD7C-C8AEED570C73}" type="sibTrans" cxnId="{D2E1E841-9922-425A-BD0A-A1EBF0390E3A}">
      <dgm:prSet/>
      <dgm:spPr/>
      <dgm:t>
        <a:bodyPr/>
        <a:lstStyle/>
        <a:p>
          <a:endParaRPr lang="en-ID"/>
        </a:p>
      </dgm:t>
    </dgm:pt>
    <dgm:pt modelId="{6EA272C9-378F-4BF9-AC6C-702C68F4A29D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PEF</a:t>
          </a:r>
        </a:p>
        <a:p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Laju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Arus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Puncak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40F805D-4632-483E-8396-D2D5195B6EDA}" type="parTrans" cxnId="{9304AFA1-17AA-411C-B279-561F0086A62C}">
      <dgm:prSet/>
      <dgm:spPr/>
      <dgm:t>
        <a:bodyPr/>
        <a:lstStyle/>
        <a:p>
          <a:endParaRPr lang="en-ID"/>
        </a:p>
      </dgm:t>
    </dgm:pt>
    <dgm:pt modelId="{0A4D079C-901B-48EC-93E2-CF8B98838B39}" type="sibTrans" cxnId="{9304AFA1-17AA-411C-B279-561F0086A62C}">
      <dgm:prSet/>
      <dgm:spPr/>
      <dgm:t>
        <a:bodyPr/>
        <a:lstStyle/>
        <a:p>
          <a:endParaRPr lang="en-ID"/>
        </a:p>
      </dgm:t>
    </dgm:pt>
    <dgm:pt modelId="{5C02BC3A-3841-4CCA-978E-F15B803081A9}">
      <dgm:prSet phldrT="[Text]"/>
      <dgm:spPr>
        <a:solidFill>
          <a:srgbClr val="FFC000"/>
        </a:solidFill>
      </dgm:spPr>
      <dgm:t>
        <a:bodyPr/>
        <a:lstStyle/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FEV1</a:t>
          </a:r>
        </a:p>
        <a:p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Volume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Ekspirasi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Paksa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detik</a:t>
          </a:r>
          <a:r>
            <a: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1</a:t>
          </a:r>
          <a:endParaRPr lang="en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487B9BD-2084-459A-B877-DD3606EA989B}" type="sibTrans" cxnId="{E6FF845A-8C2F-47E4-B8EA-80642646DD04}">
      <dgm:prSet/>
      <dgm:spPr/>
      <dgm:t>
        <a:bodyPr/>
        <a:lstStyle/>
        <a:p>
          <a:endParaRPr lang="en-ID"/>
        </a:p>
      </dgm:t>
    </dgm:pt>
    <dgm:pt modelId="{53853FD3-C4F4-4AE8-BA30-87BBD7669C8F}" type="parTrans" cxnId="{E6FF845A-8C2F-47E4-B8EA-80642646DD04}">
      <dgm:prSet/>
      <dgm:spPr/>
      <dgm:t>
        <a:bodyPr/>
        <a:lstStyle/>
        <a:p>
          <a:endParaRPr lang="en-ID"/>
        </a:p>
      </dgm:t>
    </dgm:pt>
    <dgm:pt modelId="{CA4DFDA2-961B-41E3-A439-851F0A544F96}" type="pres">
      <dgm:prSet presAssocID="{3EFC122E-27FA-4C48-9D3F-1B4E5114F2D2}" presName="diagram" presStyleCnt="0">
        <dgm:presLayoutVars>
          <dgm:dir/>
          <dgm:resizeHandles val="exact"/>
        </dgm:presLayoutVars>
      </dgm:prSet>
      <dgm:spPr/>
    </dgm:pt>
    <dgm:pt modelId="{8BFC8681-A120-4948-8BF4-7D8F20473B84}" type="pres">
      <dgm:prSet presAssocID="{CF14A4A3-3882-46CD-A949-6835288A963D}" presName="node" presStyleLbl="node1" presStyleIdx="0" presStyleCnt="3">
        <dgm:presLayoutVars>
          <dgm:bulletEnabled val="1"/>
        </dgm:presLayoutVars>
      </dgm:prSet>
      <dgm:spPr/>
    </dgm:pt>
    <dgm:pt modelId="{EC79F49E-9767-473F-B5C8-A90558284CD6}" type="pres">
      <dgm:prSet presAssocID="{620D4543-A405-4C3D-AD7C-C8AEED570C73}" presName="sibTrans" presStyleCnt="0"/>
      <dgm:spPr/>
    </dgm:pt>
    <dgm:pt modelId="{F428BEDD-D409-4C4E-BC92-B0AB7FC00173}" type="pres">
      <dgm:prSet presAssocID="{5C02BC3A-3841-4CCA-978E-F15B803081A9}" presName="node" presStyleLbl="node1" presStyleIdx="1" presStyleCnt="3">
        <dgm:presLayoutVars>
          <dgm:bulletEnabled val="1"/>
        </dgm:presLayoutVars>
      </dgm:prSet>
      <dgm:spPr/>
    </dgm:pt>
    <dgm:pt modelId="{698C235B-59F1-44CE-8E05-7F1C96BECC9E}" type="pres">
      <dgm:prSet presAssocID="{5487B9BD-2084-459A-B877-DD3606EA989B}" presName="sibTrans" presStyleCnt="0"/>
      <dgm:spPr/>
    </dgm:pt>
    <dgm:pt modelId="{FEC05FE6-042D-4B97-94BD-BF5CBFFC62FC}" type="pres">
      <dgm:prSet presAssocID="{6EA272C9-378F-4BF9-AC6C-702C68F4A29D}" presName="node" presStyleLbl="node1" presStyleIdx="2" presStyleCnt="3">
        <dgm:presLayoutVars>
          <dgm:bulletEnabled val="1"/>
        </dgm:presLayoutVars>
      </dgm:prSet>
      <dgm:spPr/>
    </dgm:pt>
  </dgm:ptLst>
  <dgm:cxnLst>
    <dgm:cxn modelId="{D2E1E841-9922-425A-BD0A-A1EBF0390E3A}" srcId="{3EFC122E-27FA-4C48-9D3F-1B4E5114F2D2}" destId="{CF14A4A3-3882-46CD-A949-6835288A963D}" srcOrd="0" destOrd="0" parTransId="{9F1004AD-7246-43AC-A022-016E938F8322}" sibTransId="{620D4543-A405-4C3D-AD7C-C8AEED570C73}"/>
    <dgm:cxn modelId="{090D9167-ADB0-49FC-AAB6-B98B080E527F}" type="presOf" srcId="{3EFC122E-27FA-4C48-9D3F-1B4E5114F2D2}" destId="{CA4DFDA2-961B-41E3-A439-851F0A544F96}" srcOrd="0" destOrd="0" presId="urn:microsoft.com/office/officeart/2005/8/layout/default"/>
    <dgm:cxn modelId="{13A6E354-6B60-4D37-8304-C0F3AD208A31}" type="presOf" srcId="{6EA272C9-378F-4BF9-AC6C-702C68F4A29D}" destId="{FEC05FE6-042D-4B97-94BD-BF5CBFFC62FC}" srcOrd="0" destOrd="0" presId="urn:microsoft.com/office/officeart/2005/8/layout/default"/>
    <dgm:cxn modelId="{E6FF845A-8C2F-47E4-B8EA-80642646DD04}" srcId="{3EFC122E-27FA-4C48-9D3F-1B4E5114F2D2}" destId="{5C02BC3A-3841-4CCA-978E-F15B803081A9}" srcOrd="1" destOrd="0" parTransId="{53853FD3-C4F4-4AE8-BA30-87BBD7669C8F}" sibTransId="{5487B9BD-2084-459A-B877-DD3606EA989B}"/>
    <dgm:cxn modelId="{9304AFA1-17AA-411C-B279-561F0086A62C}" srcId="{3EFC122E-27FA-4C48-9D3F-1B4E5114F2D2}" destId="{6EA272C9-378F-4BF9-AC6C-702C68F4A29D}" srcOrd="2" destOrd="0" parTransId="{740F805D-4632-483E-8396-D2D5195B6EDA}" sibTransId="{0A4D079C-901B-48EC-93E2-CF8B98838B39}"/>
    <dgm:cxn modelId="{F5D12DE6-11AC-483A-A0AE-51264ED2D29E}" type="presOf" srcId="{5C02BC3A-3841-4CCA-978E-F15B803081A9}" destId="{F428BEDD-D409-4C4E-BC92-B0AB7FC00173}" srcOrd="0" destOrd="0" presId="urn:microsoft.com/office/officeart/2005/8/layout/default"/>
    <dgm:cxn modelId="{1356D0E6-27FA-4CFD-B87D-DBB34D5980EF}" type="presOf" srcId="{CF14A4A3-3882-46CD-A949-6835288A963D}" destId="{8BFC8681-A120-4948-8BF4-7D8F20473B84}" srcOrd="0" destOrd="0" presId="urn:microsoft.com/office/officeart/2005/8/layout/default"/>
    <dgm:cxn modelId="{E914AB73-98FA-4E9E-8B51-90397F840FDE}" type="presParOf" srcId="{CA4DFDA2-961B-41E3-A439-851F0A544F96}" destId="{8BFC8681-A120-4948-8BF4-7D8F20473B84}" srcOrd="0" destOrd="0" presId="urn:microsoft.com/office/officeart/2005/8/layout/default"/>
    <dgm:cxn modelId="{7CC0879E-6E2E-423B-8B0B-89A255B5A35F}" type="presParOf" srcId="{CA4DFDA2-961B-41E3-A439-851F0A544F96}" destId="{EC79F49E-9767-473F-B5C8-A90558284CD6}" srcOrd="1" destOrd="0" presId="urn:microsoft.com/office/officeart/2005/8/layout/default"/>
    <dgm:cxn modelId="{C6D97C81-FE7B-44DD-A3DF-46100461B74F}" type="presParOf" srcId="{CA4DFDA2-961B-41E3-A439-851F0A544F96}" destId="{F428BEDD-D409-4C4E-BC92-B0AB7FC00173}" srcOrd="2" destOrd="0" presId="urn:microsoft.com/office/officeart/2005/8/layout/default"/>
    <dgm:cxn modelId="{88671658-FA5B-401C-A6A9-1422714F3A54}" type="presParOf" srcId="{CA4DFDA2-961B-41E3-A439-851F0A544F96}" destId="{698C235B-59F1-44CE-8E05-7F1C96BECC9E}" srcOrd="3" destOrd="0" presId="urn:microsoft.com/office/officeart/2005/8/layout/default"/>
    <dgm:cxn modelId="{0E254B95-A91E-419C-980E-74E8599C58C9}" type="presParOf" srcId="{CA4DFDA2-961B-41E3-A439-851F0A544F96}" destId="{FEC05FE6-042D-4B97-94BD-BF5CBFFC62F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2BD8A9-601F-42D6-8702-90389C92E0D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E9284DF-D59E-46BB-A01F-298AA4574F3B}">
      <dgm:prSet phldrT="[Text]"/>
      <dgm:spPr/>
      <dgm:t>
        <a:bodyPr/>
        <a:lstStyle/>
        <a:p>
          <a:r>
            <a:rPr lang="en-US" dirty="0"/>
            <a:t>Alat</a:t>
          </a:r>
          <a:endParaRPr lang="en-ID" dirty="0"/>
        </a:p>
      </dgm:t>
    </dgm:pt>
    <dgm:pt modelId="{91BB41C9-F12F-46FB-8C1D-87C27F668083}" type="parTrans" cxnId="{ACF7CA24-82D2-49CF-B3CA-8DB649CC7A9F}">
      <dgm:prSet/>
      <dgm:spPr/>
      <dgm:t>
        <a:bodyPr/>
        <a:lstStyle/>
        <a:p>
          <a:endParaRPr lang="en-ID"/>
        </a:p>
      </dgm:t>
    </dgm:pt>
    <dgm:pt modelId="{495994ED-63D9-456F-A2B7-1B9014BCF999}" type="sibTrans" cxnId="{ACF7CA24-82D2-49CF-B3CA-8DB649CC7A9F}">
      <dgm:prSet/>
      <dgm:spPr/>
      <dgm:t>
        <a:bodyPr/>
        <a:lstStyle/>
        <a:p>
          <a:endParaRPr lang="en-ID"/>
        </a:p>
      </dgm:t>
    </dgm:pt>
    <dgm:pt modelId="{5328F750-E881-4FDB-B97C-78BA68E92EB1}">
      <dgm:prSet phldrT="[Text]"/>
      <dgm:spPr/>
      <dgm:t>
        <a:bodyPr/>
        <a:lstStyle/>
        <a:p>
          <a:r>
            <a:rPr lang="en-US" dirty="0" err="1"/>
            <a:t>Pasien</a:t>
          </a:r>
          <a:endParaRPr lang="en-ID" dirty="0"/>
        </a:p>
      </dgm:t>
    </dgm:pt>
    <dgm:pt modelId="{06365E71-932A-44D6-BDEC-40A1927A62F5}" type="parTrans" cxnId="{D40B3DB6-518E-494F-96CA-B392368F4685}">
      <dgm:prSet/>
      <dgm:spPr/>
      <dgm:t>
        <a:bodyPr/>
        <a:lstStyle/>
        <a:p>
          <a:endParaRPr lang="en-ID"/>
        </a:p>
      </dgm:t>
    </dgm:pt>
    <dgm:pt modelId="{DE403E32-E351-4338-B931-16EDB6128780}" type="sibTrans" cxnId="{D40B3DB6-518E-494F-96CA-B392368F4685}">
      <dgm:prSet/>
      <dgm:spPr/>
      <dgm:t>
        <a:bodyPr/>
        <a:lstStyle/>
        <a:p>
          <a:endParaRPr lang="en-ID"/>
        </a:p>
      </dgm:t>
    </dgm:pt>
    <dgm:pt modelId="{38268836-C4E0-4677-B1E8-CA4E79D2A3A1}">
      <dgm:prSet phldrT="[Text]"/>
      <dgm:spPr/>
      <dgm:t>
        <a:bodyPr/>
        <a:lstStyle/>
        <a:p>
          <a:r>
            <a:rPr lang="en-US" dirty="0"/>
            <a:t>Operator</a:t>
          </a:r>
          <a:endParaRPr lang="en-ID" dirty="0"/>
        </a:p>
      </dgm:t>
    </dgm:pt>
    <dgm:pt modelId="{AAD746AF-55C0-4FED-80FD-543EC1A698A7}" type="parTrans" cxnId="{2E42DDED-89E6-43F9-A449-A71288021965}">
      <dgm:prSet/>
      <dgm:spPr/>
      <dgm:t>
        <a:bodyPr/>
        <a:lstStyle/>
        <a:p>
          <a:endParaRPr lang="en-ID"/>
        </a:p>
      </dgm:t>
    </dgm:pt>
    <dgm:pt modelId="{D63523AA-8AAE-493E-BA11-F0416B715ED3}" type="sibTrans" cxnId="{2E42DDED-89E6-43F9-A449-A71288021965}">
      <dgm:prSet/>
      <dgm:spPr/>
      <dgm:t>
        <a:bodyPr/>
        <a:lstStyle/>
        <a:p>
          <a:endParaRPr lang="en-ID"/>
        </a:p>
      </dgm:t>
    </dgm:pt>
    <dgm:pt modelId="{D9F175AE-61CA-4094-8D81-6801E1ED5FBC}" type="pres">
      <dgm:prSet presAssocID="{182BD8A9-601F-42D6-8702-90389C92E0D2}" presName="Name0" presStyleCnt="0">
        <dgm:presLayoutVars>
          <dgm:dir/>
          <dgm:resizeHandles val="exact"/>
        </dgm:presLayoutVars>
      </dgm:prSet>
      <dgm:spPr/>
    </dgm:pt>
    <dgm:pt modelId="{DEE09F88-EAE7-4073-BDE2-E71CC74AE6EE}" type="pres">
      <dgm:prSet presAssocID="{FE9284DF-D59E-46BB-A01F-298AA4574F3B}" presName="node" presStyleLbl="node1" presStyleIdx="0" presStyleCnt="3">
        <dgm:presLayoutVars>
          <dgm:bulletEnabled val="1"/>
        </dgm:presLayoutVars>
      </dgm:prSet>
      <dgm:spPr/>
    </dgm:pt>
    <dgm:pt modelId="{0895B03B-25C5-487A-A95D-11E69BDF5645}" type="pres">
      <dgm:prSet presAssocID="{495994ED-63D9-456F-A2B7-1B9014BCF999}" presName="sibTrans" presStyleLbl="sibTrans2D1" presStyleIdx="0" presStyleCnt="2"/>
      <dgm:spPr/>
    </dgm:pt>
    <dgm:pt modelId="{DBA6C3CC-53A7-482E-B70D-F007DCBF3E97}" type="pres">
      <dgm:prSet presAssocID="{495994ED-63D9-456F-A2B7-1B9014BCF999}" presName="connectorText" presStyleLbl="sibTrans2D1" presStyleIdx="0" presStyleCnt="2"/>
      <dgm:spPr/>
    </dgm:pt>
    <dgm:pt modelId="{6AF43CD0-5569-4A6F-AA86-A98480CB02AE}" type="pres">
      <dgm:prSet presAssocID="{5328F750-E881-4FDB-B97C-78BA68E92EB1}" presName="node" presStyleLbl="node1" presStyleIdx="1" presStyleCnt="3">
        <dgm:presLayoutVars>
          <dgm:bulletEnabled val="1"/>
        </dgm:presLayoutVars>
      </dgm:prSet>
      <dgm:spPr/>
    </dgm:pt>
    <dgm:pt modelId="{E2586445-5A0C-4E9E-A6B5-3958E95BB666}" type="pres">
      <dgm:prSet presAssocID="{DE403E32-E351-4338-B931-16EDB6128780}" presName="sibTrans" presStyleLbl="sibTrans2D1" presStyleIdx="1" presStyleCnt="2"/>
      <dgm:spPr/>
    </dgm:pt>
    <dgm:pt modelId="{80C792E4-3D3C-4B8A-AC04-1D0766F44F86}" type="pres">
      <dgm:prSet presAssocID="{DE403E32-E351-4338-B931-16EDB6128780}" presName="connectorText" presStyleLbl="sibTrans2D1" presStyleIdx="1" presStyleCnt="2"/>
      <dgm:spPr/>
    </dgm:pt>
    <dgm:pt modelId="{CA28B7B9-67C0-450D-B0AE-804D0BBCE228}" type="pres">
      <dgm:prSet presAssocID="{38268836-C4E0-4677-B1E8-CA4E79D2A3A1}" presName="node" presStyleLbl="node1" presStyleIdx="2" presStyleCnt="3">
        <dgm:presLayoutVars>
          <dgm:bulletEnabled val="1"/>
        </dgm:presLayoutVars>
      </dgm:prSet>
      <dgm:spPr/>
    </dgm:pt>
  </dgm:ptLst>
  <dgm:cxnLst>
    <dgm:cxn modelId="{09383507-A5B9-465A-948B-39A35487964C}" type="presOf" srcId="{DE403E32-E351-4338-B931-16EDB6128780}" destId="{E2586445-5A0C-4E9E-A6B5-3958E95BB666}" srcOrd="0" destOrd="0" presId="urn:microsoft.com/office/officeart/2005/8/layout/process1"/>
    <dgm:cxn modelId="{ACF7CA24-82D2-49CF-B3CA-8DB649CC7A9F}" srcId="{182BD8A9-601F-42D6-8702-90389C92E0D2}" destId="{FE9284DF-D59E-46BB-A01F-298AA4574F3B}" srcOrd="0" destOrd="0" parTransId="{91BB41C9-F12F-46FB-8C1D-87C27F668083}" sibTransId="{495994ED-63D9-456F-A2B7-1B9014BCF999}"/>
    <dgm:cxn modelId="{71996A26-9AF8-41F1-981F-3DE4AD6E0F75}" type="presOf" srcId="{5328F750-E881-4FDB-B97C-78BA68E92EB1}" destId="{6AF43CD0-5569-4A6F-AA86-A98480CB02AE}" srcOrd="0" destOrd="0" presId="urn:microsoft.com/office/officeart/2005/8/layout/process1"/>
    <dgm:cxn modelId="{8CECC168-0379-4161-AACC-2B9B6315FF73}" type="presOf" srcId="{182BD8A9-601F-42D6-8702-90389C92E0D2}" destId="{D9F175AE-61CA-4094-8D81-6801E1ED5FBC}" srcOrd="0" destOrd="0" presId="urn:microsoft.com/office/officeart/2005/8/layout/process1"/>
    <dgm:cxn modelId="{809E0C4E-B90E-416E-BEF9-5D1B025E85CD}" type="presOf" srcId="{DE403E32-E351-4338-B931-16EDB6128780}" destId="{80C792E4-3D3C-4B8A-AC04-1D0766F44F86}" srcOrd="1" destOrd="0" presId="urn:microsoft.com/office/officeart/2005/8/layout/process1"/>
    <dgm:cxn modelId="{446CF0A1-4F75-48A3-B4C7-D446B95081AA}" type="presOf" srcId="{495994ED-63D9-456F-A2B7-1B9014BCF999}" destId="{0895B03B-25C5-487A-A95D-11E69BDF5645}" srcOrd="0" destOrd="0" presId="urn:microsoft.com/office/officeart/2005/8/layout/process1"/>
    <dgm:cxn modelId="{D40B3DB6-518E-494F-96CA-B392368F4685}" srcId="{182BD8A9-601F-42D6-8702-90389C92E0D2}" destId="{5328F750-E881-4FDB-B97C-78BA68E92EB1}" srcOrd="1" destOrd="0" parTransId="{06365E71-932A-44D6-BDEC-40A1927A62F5}" sibTransId="{DE403E32-E351-4338-B931-16EDB6128780}"/>
    <dgm:cxn modelId="{FEECDECC-C0EE-4036-AD69-D77DAB5BC3F2}" type="presOf" srcId="{495994ED-63D9-456F-A2B7-1B9014BCF999}" destId="{DBA6C3CC-53A7-482E-B70D-F007DCBF3E97}" srcOrd="1" destOrd="0" presId="urn:microsoft.com/office/officeart/2005/8/layout/process1"/>
    <dgm:cxn modelId="{521330E9-9FF3-4050-8554-A0B893B822BA}" type="presOf" srcId="{FE9284DF-D59E-46BB-A01F-298AA4574F3B}" destId="{DEE09F88-EAE7-4073-BDE2-E71CC74AE6EE}" srcOrd="0" destOrd="0" presId="urn:microsoft.com/office/officeart/2005/8/layout/process1"/>
    <dgm:cxn modelId="{2E42DDED-89E6-43F9-A449-A71288021965}" srcId="{182BD8A9-601F-42D6-8702-90389C92E0D2}" destId="{38268836-C4E0-4677-B1E8-CA4E79D2A3A1}" srcOrd="2" destOrd="0" parTransId="{AAD746AF-55C0-4FED-80FD-543EC1A698A7}" sibTransId="{D63523AA-8AAE-493E-BA11-F0416B715ED3}"/>
    <dgm:cxn modelId="{D6ABC6FE-193E-48BC-B18E-CA1FEADB5F36}" type="presOf" srcId="{38268836-C4E0-4677-B1E8-CA4E79D2A3A1}" destId="{CA28B7B9-67C0-450D-B0AE-804D0BBCE228}" srcOrd="0" destOrd="0" presId="urn:microsoft.com/office/officeart/2005/8/layout/process1"/>
    <dgm:cxn modelId="{B4CBC4A0-2899-478F-B07C-5CBE109D5B9C}" type="presParOf" srcId="{D9F175AE-61CA-4094-8D81-6801E1ED5FBC}" destId="{DEE09F88-EAE7-4073-BDE2-E71CC74AE6EE}" srcOrd="0" destOrd="0" presId="urn:microsoft.com/office/officeart/2005/8/layout/process1"/>
    <dgm:cxn modelId="{13C82E06-DB67-4A73-AEAD-E4296D33A4A7}" type="presParOf" srcId="{D9F175AE-61CA-4094-8D81-6801E1ED5FBC}" destId="{0895B03B-25C5-487A-A95D-11E69BDF5645}" srcOrd="1" destOrd="0" presId="urn:microsoft.com/office/officeart/2005/8/layout/process1"/>
    <dgm:cxn modelId="{3EA3850F-FB95-4DE5-9EC9-EF551962BD22}" type="presParOf" srcId="{0895B03B-25C5-487A-A95D-11E69BDF5645}" destId="{DBA6C3CC-53A7-482E-B70D-F007DCBF3E97}" srcOrd="0" destOrd="0" presId="urn:microsoft.com/office/officeart/2005/8/layout/process1"/>
    <dgm:cxn modelId="{E3AB356B-AB23-40A5-9194-CE7F9E784AAD}" type="presParOf" srcId="{D9F175AE-61CA-4094-8D81-6801E1ED5FBC}" destId="{6AF43CD0-5569-4A6F-AA86-A98480CB02AE}" srcOrd="2" destOrd="0" presId="urn:microsoft.com/office/officeart/2005/8/layout/process1"/>
    <dgm:cxn modelId="{D79DA091-9496-4A66-8D24-4DE63D6A4F65}" type="presParOf" srcId="{D9F175AE-61CA-4094-8D81-6801E1ED5FBC}" destId="{E2586445-5A0C-4E9E-A6B5-3958E95BB666}" srcOrd="3" destOrd="0" presId="urn:microsoft.com/office/officeart/2005/8/layout/process1"/>
    <dgm:cxn modelId="{3604FD1E-E177-4F00-8D63-F6DA85C15839}" type="presParOf" srcId="{E2586445-5A0C-4E9E-A6B5-3958E95BB666}" destId="{80C792E4-3D3C-4B8A-AC04-1D0766F44F86}" srcOrd="0" destOrd="0" presId="urn:microsoft.com/office/officeart/2005/8/layout/process1"/>
    <dgm:cxn modelId="{7EB8873B-2D4C-4DF2-82BC-BF82688B3968}" type="presParOf" srcId="{D9F175AE-61CA-4094-8D81-6801E1ED5FBC}" destId="{CA28B7B9-67C0-450D-B0AE-804D0BBCE22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2BD8A9-601F-42D6-8702-90389C92E0D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E9284DF-D59E-46BB-A01F-298AA4574F3B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Alat</a:t>
          </a:r>
          <a:endParaRPr lang="en-ID" dirty="0"/>
        </a:p>
      </dgm:t>
    </dgm:pt>
    <dgm:pt modelId="{91BB41C9-F12F-46FB-8C1D-87C27F668083}" type="parTrans" cxnId="{ACF7CA24-82D2-49CF-B3CA-8DB649CC7A9F}">
      <dgm:prSet/>
      <dgm:spPr/>
      <dgm:t>
        <a:bodyPr/>
        <a:lstStyle/>
        <a:p>
          <a:endParaRPr lang="en-ID"/>
        </a:p>
      </dgm:t>
    </dgm:pt>
    <dgm:pt modelId="{495994ED-63D9-456F-A2B7-1B9014BCF999}" type="sibTrans" cxnId="{ACF7CA24-82D2-49CF-B3CA-8DB649CC7A9F}">
      <dgm:prSet/>
      <dgm:spPr/>
      <dgm:t>
        <a:bodyPr/>
        <a:lstStyle/>
        <a:p>
          <a:endParaRPr lang="en-ID"/>
        </a:p>
      </dgm:t>
    </dgm:pt>
    <dgm:pt modelId="{5328F750-E881-4FDB-B97C-78BA68E92EB1}">
      <dgm:prSet phldrT="[Text]"/>
      <dgm:spPr/>
      <dgm:t>
        <a:bodyPr/>
        <a:lstStyle/>
        <a:p>
          <a:r>
            <a:rPr lang="en-US" dirty="0" err="1"/>
            <a:t>Pasien</a:t>
          </a:r>
          <a:endParaRPr lang="en-ID" dirty="0"/>
        </a:p>
      </dgm:t>
    </dgm:pt>
    <dgm:pt modelId="{06365E71-932A-44D6-BDEC-40A1927A62F5}" type="parTrans" cxnId="{D40B3DB6-518E-494F-96CA-B392368F4685}">
      <dgm:prSet/>
      <dgm:spPr/>
      <dgm:t>
        <a:bodyPr/>
        <a:lstStyle/>
        <a:p>
          <a:endParaRPr lang="en-ID"/>
        </a:p>
      </dgm:t>
    </dgm:pt>
    <dgm:pt modelId="{DE403E32-E351-4338-B931-16EDB6128780}" type="sibTrans" cxnId="{D40B3DB6-518E-494F-96CA-B392368F4685}">
      <dgm:prSet/>
      <dgm:spPr/>
      <dgm:t>
        <a:bodyPr/>
        <a:lstStyle/>
        <a:p>
          <a:endParaRPr lang="en-ID"/>
        </a:p>
      </dgm:t>
    </dgm:pt>
    <dgm:pt modelId="{38268836-C4E0-4677-B1E8-CA4E79D2A3A1}">
      <dgm:prSet phldrT="[Text]"/>
      <dgm:spPr/>
      <dgm:t>
        <a:bodyPr/>
        <a:lstStyle/>
        <a:p>
          <a:r>
            <a:rPr lang="en-US" dirty="0"/>
            <a:t>Operator</a:t>
          </a:r>
          <a:endParaRPr lang="en-ID" dirty="0"/>
        </a:p>
      </dgm:t>
    </dgm:pt>
    <dgm:pt modelId="{AAD746AF-55C0-4FED-80FD-543EC1A698A7}" type="parTrans" cxnId="{2E42DDED-89E6-43F9-A449-A71288021965}">
      <dgm:prSet/>
      <dgm:spPr/>
      <dgm:t>
        <a:bodyPr/>
        <a:lstStyle/>
        <a:p>
          <a:endParaRPr lang="en-ID"/>
        </a:p>
      </dgm:t>
    </dgm:pt>
    <dgm:pt modelId="{D63523AA-8AAE-493E-BA11-F0416B715ED3}" type="sibTrans" cxnId="{2E42DDED-89E6-43F9-A449-A71288021965}">
      <dgm:prSet/>
      <dgm:spPr/>
      <dgm:t>
        <a:bodyPr/>
        <a:lstStyle/>
        <a:p>
          <a:endParaRPr lang="en-ID"/>
        </a:p>
      </dgm:t>
    </dgm:pt>
    <dgm:pt modelId="{D9F175AE-61CA-4094-8D81-6801E1ED5FBC}" type="pres">
      <dgm:prSet presAssocID="{182BD8A9-601F-42D6-8702-90389C92E0D2}" presName="Name0" presStyleCnt="0">
        <dgm:presLayoutVars>
          <dgm:dir/>
          <dgm:resizeHandles val="exact"/>
        </dgm:presLayoutVars>
      </dgm:prSet>
      <dgm:spPr/>
    </dgm:pt>
    <dgm:pt modelId="{DEE09F88-EAE7-4073-BDE2-E71CC74AE6EE}" type="pres">
      <dgm:prSet presAssocID="{FE9284DF-D59E-46BB-A01F-298AA4574F3B}" presName="node" presStyleLbl="node1" presStyleIdx="0" presStyleCnt="3">
        <dgm:presLayoutVars>
          <dgm:bulletEnabled val="1"/>
        </dgm:presLayoutVars>
      </dgm:prSet>
      <dgm:spPr/>
    </dgm:pt>
    <dgm:pt modelId="{0895B03B-25C5-487A-A95D-11E69BDF5645}" type="pres">
      <dgm:prSet presAssocID="{495994ED-63D9-456F-A2B7-1B9014BCF999}" presName="sibTrans" presStyleLbl="sibTrans2D1" presStyleIdx="0" presStyleCnt="2"/>
      <dgm:spPr/>
    </dgm:pt>
    <dgm:pt modelId="{DBA6C3CC-53A7-482E-B70D-F007DCBF3E97}" type="pres">
      <dgm:prSet presAssocID="{495994ED-63D9-456F-A2B7-1B9014BCF999}" presName="connectorText" presStyleLbl="sibTrans2D1" presStyleIdx="0" presStyleCnt="2"/>
      <dgm:spPr/>
    </dgm:pt>
    <dgm:pt modelId="{6AF43CD0-5569-4A6F-AA86-A98480CB02AE}" type="pres">
      <dgm:prSet presAssocID="{5328F750-E881-4FDB-B97C-78BA68E92EB1}" presName="node" presStyleLbl="node1" presStyleIdx="1" presStyleCnt="3">
        <dgm:presLayoutVars>
          <dgm:bulletEnabled val="1"/>
        </dgm:presLayoutVars>
      </dgm:prSet>
      <dgm:spPr/>
    </dgm:pt>
    <dgm:pt modelId="{E2586445-5A0C-4E9E-A6B5-3958E95BB666}" type="pres">
      <dgm:prSet presAssocID="{DE403E32-E351-4338-B931-16EDB6128780}" presName="sibTrans" presStyleLbl="sibTrans2D1" presStyleIdx="1" presStyleCnt="2"/>
      <dgm:spPr/>
    </dgm:pt>
    <dgm:pt modelId="{80C792E4-3D3C-4B8A-AC04-1D0766F44F86}" type="pres">
      <dgm:prSet presAssocID="{DE403E32-E351-4338-B931-16EDB6128780}" presName="connectorText" presStyleLbl="sibTrans2D1" presStyleIdx="1" presStyleCnt="2"/>
      <dgm:spPr/>
    </dgm:pt>
    <dgm:pt modelId="{CA28B7B9-67C0-450D-B0AE-804D0BBCE228}" type="pres">
      <dgm:prSet presAssocID="{38268836-C4E0-4677-B1E8-CA4E79D2A3A1}" presName="node" presStyleLbl="node1" presStyleIdx="2" presStyleCnt="3">
        <dgm:presLayoutVars>
          <dgm:bulletEnabled val="1"/>
        </dgm:presLayoutVars>
      </dgm:prSet>
      <dgm:spPr/>
    </dgm:pt>
  </dgm:ptLst>
  <dgm:cxnLst>
    <dgm:cxn modelId="{09383507-A5B9-465A-948B-39A35487964C}" type="presOf" srcId="{DE403E32-E351-4338-B931-16EDB6128780}" destId="{E2586445-5A0C-4E9E-A6B5-3958E95BB666}" srcOrd="0" destOrd="0" presId="urn:microsoft.com/office/officeart/2005/8/layout/process1"/>
    <dgm:cxn modelId="{ACF7CA24-82D2-49CF-B3CA-8DB649CC7A9F}" srcId="{182BD8A9-601F-42D6-8702-90389C92E0D2}" destId="{FE9284DF-D59E-46BB-A01F-298AA4574F3B}" srcOrd="0" destOrd="0" parTransId="{91BB41C9-F12F-46FB-8C1D-87C27F668083}" sibTransId="{495994ED-63D9-456F-A2B7-1B9014BCF999}"/>
    <dgm:cxn modelId="{71996A26-9AF8-41F1-981F-3DE4AD6E0F75}" type="presOf" srcId="{5328F750-E881-4FDB-B97C-78BA68E92EB1}" destId="{6AF43CD0-5569-4A6F-AA86-A98480CB02AE}" srcOrd="0" destOrd="0" presId="urn:microsoft.com/office/officeart/2005/8/layout/process1"/>
    <dgm:cxn modelId="{8CECC168-0379-4161-AACC-2B9B6315FF73}" type="presOf" srcId="{182BD8A9-601F-42D6-8702-90389C92E0D2}" destId="{D9F175AE-61CA-4094-8D81-6801E1ED5FBC}" srcOrd="0" destOrd="0" presId="urn:microsoft.com/office/officeart/2005/8/layout/process1"/>
    <dgm:cxn modelId="{809E0C4E-B90E-416E-BEF9-5D1B025E85CD}" type="presOf" srcId="{DE403E32-E351-4338-B931-16EDB6128780}" destId="{80C792E4-3D3C-4B8A-AC04-1D0766F44F86}" srcOrd="1" destOrd="0" presId="urn:microsoft.com/office/officeart/2005/8/layout/process1"/>
    <dgm:cxn modelId="{446CF0A1-4F75-48A3-B4C7-D446B95081AA}" type="presOf" srcId="{495994ED-63D9-456F-A2B7-1B9014BCF999}" destId="{0895B03B-25C5-487A-A95D-11E69BDF5645}" srcOrd="0" destOrd="0" presId="urn:microsoft.com/office/officeart/2005/8/layout/process1"/>
    <dgm:cxn modelId="{D40B3DB6-518E-494F-96CA-B392368F4685}" srcId="{182BD8A9-601F-42D6-8702-90389C92E0D2}" destId="{5328F750-E881-4FDB-B97C-78BA68E92EB1}" srcOrd="1" destOrd="0" parTransId="{06365E71-932A-44D6-BDEC-40A1927A62F5}" sibTransId="{DE403E32-E351-4338-B931-16EDB6128780}"/>
    <dgm:cxn modelId="{FEECDECC-C0EE-4036-AD69-D77DAB5BC3F2}" type="presOf" srcId="{495994ED-63D9-456F-A2B7-1B9014BCF999}" destId="{DBA6C3CC-53A7-482E-B70D-F007DCBF3E97}" srcOrd="1" destOrd="0" presId="urn:microsoft.com/office/officeart/2005/8/layout/process1"/>
    <dgm:cxn modelId="{521330E9-9FF3-4050-8554-A0B893B822BA}" type="presOf" srcId="{FE9284DF-D59E-46BB-A01F-298AA4574F3B}" destId="{DEE09F88-EAE7-4073-BDE2-E71CC74AE6EE}" srcOrd="0" destOrd="0" presId="urn:microsoft.com/office/officeart/2005/8/layout/process1"/>
    <dgm:cxn modelId="{2E42DDED-89E6-43F9-A449-A71288021965}" srcId="{182BD8A9-601F-42D6-8702-90389C92E0D2}" destId="{38268836-C4E0-4677-B1E8-CA4E79D2A3A1}" srcOrd="2" destOrd="0" parTransId="{AAD746AF-55C0-4FED-80FD-543EC1A698A7}" sibTransId="{D63523AA-8AAE-493E-BA11-F0416B715ED3}"/>
    <dgm:cxn modelId="{D6ABC6FE-193E-48BC-B18E-CA1FEADB5F36}" type="presOf" srcId="{38268836-C4E0-4677-B1E8-CA4E79D2A3A1}" destId="{CA28B7B9-67C0-450D-B0AE-804D0BBCE228}" srcOrd="0" destOrd="0" presId="urn:microsoft.com/office/officeart/2005/8/layout/process1"/>
    <dgm:cxn modelId="{B4CBC4A0-2899-478F-B07C-5CBE109D5B9C}" type="presParOf" srcId="{D9F175AE-61CA-4094-8D81-6801E1ED5FBC}" destId="{DEE09F88-EAE7-4073-BDE2-E71CC74AE6EE}" srcOrd="0" destOrd="0" presId="urn:microsoft.com/office/officeart/2005/8/layout/process1"/>
    <dgm:cxn modelId="{13C82E06-DB67-4A73-AEAD-E4296D33A4A7}" type="presParOf" srcId="{D9F175AE-61CA-4094-8D81-6801E1ED5FBC}" destId="{0895B03B-25C5-487A-A95D-11E69BDF5645}" srcOrd="1" destOrd="0" presId="urn:microsoft.com/office/officeart/2005/8/layout/process1"/>
    <dgm:cxn modelId="{3EA3850F-FB95-4DE5-9EC9-EF551962BD22}" type="presParOf" srcId="{0895B03B-25C5-487A-A95D-11E69BDF5645}" destId="{DBA6C3CC-53A7-482E-B70D-F007DCBF3E97}" srcOrd="0" destOrd="0" presId="urn:microsoft.com/office/officeart/2005/8/layout/process1"/>
    <dgm:cxn modelId="{E3AB356B-AB23-40A5-9194-CE7F9E784AAD}" type="presParOf" srcId="{D9F175AE-61CA-4094-8D81-6801E1ED5FBC}" destId="{6AF43CD0-5569-4A6F-AA86-A98480CB02AE}" srcOrd="2" destOrd="0" presId="urn:microsoft.com/office/officeart/2005/8/layout/process1"/>
    <dgm:cxn modelId="{D79DA091-9496-4A66-8D24-4DE63D6A4F65}" type="presParOf" srcId="{D9F175AE-61CA-4094-8D81-6801E1ED5FBC}" destId="{E2586445-5A0C-4E9E-A6B5-3958E95BB666}" srcOrd="3" destOrd="0" presId="urn:microsoft.com/office/officeart/2005/8/layout/process1"/>
    <dgm:cxn modelId="{3604FD1E-E177-4F00-8D63-F6DA85C15839}" type="presParOf" srcId="{E2586445-5A0C-4E9E-A6B5-3958E95BB666}" destId="{80C792E4-3D3C-4B8A-AC04-1D0766F44F86}" srcOrd="0" destOrd="0" presId="urn:microsoft.com/office/officeart/2005/8/layout/process1"/>
    <dgm:cxn modelId="{7EB8873B-2D4C-4DF2-82BC-BF82688B3968}" type="presParOf" srcId="{D9F175AE-61CA-4094-8D81-6801E1ED5FBC}" destId="{CA28B7B9-67C0-450D-B0AE-804D0BBCE22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2BD8A9-601F-42D6-8702-90389C92E0D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E9284DF-D59E-46BB-A01F-298AA4574F3B}">
      <dgm:prSet phldrT="[Text]"/>
      <dgm:spPr/>
      <dgm:t>
        <a:bodyPr/>
        <a:lstStyle/>
        <a:p>
          <a:r>
            <a:rPr lang="en-US" dirty="0"/>
            <a:t>Alat</a:t>
          </a:r>
          <a:endParaRPr lang="en-ID" dirty="0"/>
        </a:p>
      </dgm:t>
    </dgm:pt>
    <dgm:pt modelId="{91BB41C9-F12F-46FB-8C1D-87C27F668083}" type="parTrans" cxnId="{ACF7CA24-82D2-49CF-B3CA-8DB649CC7A9F}">
      <dgm:prSet/>
      <dgm:spPr/>
      <dgm:t>
        <a:bodyPr/>
        <a:lstStyle/>
        <a:p>
          <a:endParaRPr lang="en-ID"/>
        </a:p>
      </dgm:t>
    </dgm:pt>
    <dgm:pt modelId="{495994ED-63D9-456F-A2B7-1B9014BCF999}" type="sibTrans" cxnId="{ACF7CA24-82D2-49CF-B3CA-8DB649CC7A9F}">
      <dgm:prSet/>
      <dgm:spPr/>
      <dgm:t>
        <a:bodyPr/>
        <a:lstStyle/>
        <a:p>
          <a:endParaRPr lang="en-ID"/>
        </a:p>
      </dgm:t>
    </dgm:pt>
    <dgm:pt modelId="{5328F750-E881-4FDB-B97C-78BA68E92EB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Pasien</a:t>
          </a:r>
          <a:endParaRPr lang="en-ID" dirty="0"/>
        </a:p>
      </dgm:t>
    </dgm:pt>
    <dgm:pt modelId="{06365E71-932A-44D6-BDEC-40A1927A62F5}" type="parTrans" cxnId="{D40B3DB6-518E-494F-96CA-B392368F4685}">
      <dgm:prSet/>
      <dgm:spPr/>
      <dgm:t>
        <a:bodyPr/>
        <a:lstStyle/>
        <a:p>
          <a:endParaRPr lang="en-ID"/>
        </a:p>
      </dgm:t>
    </dgm:pt>
    <dgm:pt modelId="{DE403E32-E351-4338-B931-16EDB6128780}" type="sibTrans" cxnId="{D40B3DB6-518E-494F-96CA-B392368F4685}">
      <dgm:prSet/>
      <dgm:spPr/>
      <dgm:t>
        <a:bodyPr/>
        <a:lstStyle/>
        <a:p>
          <a:endParaRPr lang="en-ID"/>
        </a:p>
      </dgm:t>
    </dgm:pt>
    <dgm:pt modelId="{38268836-C4E0-4677-B1E8-CA4E79D2A3A1}">
      <dgm:prSet phldrT="[Text]"/>
      <dgm:spPr/>
      <dgm:t>
        <a:bodyPr/>
        <a:lstStyle/>
        <a:p>
          <a:r>
            <a:rPr lang="en-US" dirty="0"/>
            <a:t>Operator</a:t>
          </a:r>
          <a:endParaRPr lang="en-ID" dirty="0"/>
        </a:p>
      </dgm:t>
    </dgm:pt>
    <dgm:pt modelId="{AAD746AF-55C0-4FED-80FD-543EC1A698A7}" type="parTrans" cxnId="{2E42DDED-89E6-43F9-A449-A71288021965}">
      <dgm:prSet/>
      <dgm:spPr/>
      <dgm:t>
        <a:bodyPr/>
        <a:lstStyle/>
        <a:p>
          <a:endParaRPr lang="en-ID"/>
        </a:p>
      </dgm:t>
    </dgm:pt>
    <dgm:pt modelId="{D63523AA-8AAE-493E-BA11-F0416B715ED3}" type="sibTrans" cxnId="{2E42DDED-89E6-43F9-A449-A71288021965}">
      <dgm:prSet/>
      <dgm:spPr/>
      <dgm:t>
        <a:bodyPr/>
        <a:lstStyle/>
        <a:p>
          <a:endParaRPr lang="en-ID"/>
        </a:p>
      </dgm:t>
    </dgm:pt>
    <dgm:pt modelId="{D9F175AE-61CA-4094-8D81-6801E1ED5FBC}" type="pres">
      <dgm:prSet presAssocID="{182BD8A9-601F-42D6-8702-90389C92E0D2}" presName="Name0" presStyleCnt="0">
        <dgm:presLayoutVars>
          <dgm:dir/>
          <dgm:resizeHandles val="exact"/>
        </dgm:presLayoutVars>
      </dgm:prSet>
      <dgm:spPr/>
    </dgm:pt>
    <dgm:pt modelId="{DEE09F88-EAE7-4073-BDE2-E71CC74AE6EE}" type="pres">
      <dgm:prSet presAssocID="{FE9284DF-D59E-46BB-A01F-298AA4574F3B}" presName="node" presStyleLbl="node1" presStyleIdx="0" presStyleCnt="3">
        <dgm:presLayoutVars>
          <dgm:bulletEnabled val="1"/>
        </dgm:presLayoutVars>
      </dgm:prSet>
      <dgm:spPr/>
    </dgm:pt>
    <dgm:pt modelId="{0895B03B-25C5-487A-A95D-11E69BDF5645}" type="pres">
      <dgm:prSet presAssocID="{495994ED-63D9-456F-A2B7-1B9014BCF999}" presName="sibTrans" presStyleLbl="sibTrans2D1" presStyleIdx="0" presStyleCnt="2"/>
      <dgm:spPr/>
    </dgm:pt>
    <dgm:pt modelId="{DBA6C3CC-53A7-482E-B70D-F007DCBF3E97}" type="pres">
      <dgm:prSet presAssocID="{495994ED-63D9-456F-A2B7-1B9014BCF999}" presName="connectorText" presStyleLbl="sibTrans2D1" presStyleIdx="0" presStyleCnt="2"/>
      <dgm:spPr/>
    </dgm:pt>
    <dgm:pt modelId="{6AF43CD0-5569-4A6F-AA86-A98480CB02AE}" type="pres">
      <dgm:prSet presAssocID="{5328F750-E881-4FDB-B97C-78BA68E92EB1}" presName="node" presStyleLbl="node1" presStyleIdx="1" presStyleCnt="3">
        <dgm:presLayoutVars>
          <dgm:bulletEnabled val="1"/>
        </dgm:presLayoutVars>
      </dgm:prSet>
      <dgm:spPr/>
    </dgm:pt>
    <dgm:pt modelId="{E2586445-5A0C-4E9E-A6B5-3958E95BB666}" type="pres">
      <dgm:prSet presAssocID="{DE403E32-E351-4338-B931-16EDB6128780}" presName="sibTrans" presStyleLbl="sibTrans2D1" presStyleIdx="1" presStyleCnt="2"/>
      <dgm:spPr/>
    </dgm:pt>
    <dgm:pt modelId="{80C792E4-3D3C-4B8A-AC04-1D0766F44F86}" type="pres">
      <dgm:prSet presAssocID="{DE403E32-E351-4338-B931-16EDB6128780}" presName="connectorText" presStyleLbl="sibTrans2D1" presStyleIdx="1" presStyleCnt="2"/>
      <dgm:spPr/>
    </dgm:pt>
    <dgm:pt modelId="{CA28B7B9-67C0-450D-B0AE-804D0BBCE228}" type="pres">
      <dgm:prSet presAssocID="{38268836-C4E0-4677-B1E8-CA4E79D2A3A1}" presName="node" presStyleLbl="node1" presStyleIdx="2" presStyleCnt="3">
        <dgm:presLayoutVars>
          <dgm:bulletEnabled val="1"/>
        </dgm:presLayoutVars>
      </dgm:prSet>
      <dgm:spPr/>
    </dgm:pt>
  </dgm:ptLst>
  <dgm:cxnLst>
    <dgm:cxn modelId="{09383507-A5B9-465A-948B-39A35487964C}" type="presOf" srcId="{DE403E32-E351-4338-B931-16EDB6128780}" destId="{E2586445-5A0C-4E9E-A6B5-3958E95BB666}" srcOrd="0" destOrd="0" presId="urn:microsoft.com/office/officeart/2005/8/layout/process1"/>
    <dgm:cxn modelId="{ACF7CA24-82D2-49CF-B3CA-8DB649CC7A9F}" srcId="{182BD8A9-601F-42D6-8702-90389C92E0D2}" destId="{FE9284DF-D59E-46BB-A01F-298AA4574F3B}" srcOrd="0" destOrd="0" parTransId="{91BB41C9-F12F-46FB-8C1D-87C27F668083}" sibTransId="{495994ED-63D9-456F-A2B7-1B9014BCF999}"/>
    <dgm:cxn modelId="{71996A26-9AF8-41F1-981F-3DE4AD6E0F75}" type="presOf" srcId="{5328F750-E881-4FDB-B97C-78BA68E92EB1}" destId="{6AF43CD0-5569-4A6F-AA86-A98480CB02AE}" srcOrd="0" destOrd="0" presId="urn:microsoft.com/office/officeart/2005/8/layout/process1"/>
    <dgm:cxn modelId="{8CECC168-0379-4161-AACC-2B9B6315FF73}" type="presOf" srcId="{182BD8A9-601F-42D6-8702-90389C92E0D2}" destId="{D9F175AE-61CA-4094-8D81-6801E1ED5FBC}" srcOrd="0" destOrd="0" presId="urn:microsoft.com/office/officeart/2005/8/layout/process1"/>
    <dgm:cxn modelId="{809E0C4E-B90E-416E-BEF9-5D1B025E85CD}" type="presOf" srcId="{DE403E32-E351-4338-B931-16EDB6128780}" destId="{80C792E4-3D3C-4B8A-AC04-1D0766F44F86}" srcOrd="1" destOrd="0" presId="urn:microsoft.com/office/officeart/2005/8/layout/process1"/>
    <dgm:cxn modelId="{446CF0A1-4F75-48A3-B4C7-D446B95081AA}" type="presOf" srcId="{495994ED-63D9-456F-A2B7-1B9014BCF999}" destId="{0895B03B-25C5-487A-A95D-11E69BDF5645}" srcOrd="0" destOrd="0" presId="urn:microsoft.com/office/officeart/2005/8/layout/process1"/>
    <dgm:cxn modelId="{D40B3DB6-518E-494F-96CA-B392368F4685}" srcId="{182BD8A9-601F-42D6-8702-90389C92E0D2}" destId="{5328F750-E881-4FDB-B97C-78BA68E92EB1}" srcOrd="1" destOrd="0" parTransId="{06365E71-932A-44D6-BDEC-40A1927A62F5}" sibTransId="{DE403E32-E351-4338-B931-16EDB6128780}"/>
    <dgm:cxn modelId="{FEECDECC-C0EE-4036-AD69-D77DAB5BC3F2}" type="presOf" srcId="{495994ED-63D9-456F-A2B7-1B9014BCF999}" destId="{DBA6C3CC-53A7-482E-B70D-F007DCBF3E97}" srcOrd="1" destOrd="0" presId="urn:microsoft.com/office/officeart/2005/8/layout/process1"/>
    <dgm:cxn modelId="{521330E9-9FF3-4050-8554-A0B893B822BA}" type="presOf" srcId="{FE9284DF-D59E-46BB-A01F-298AA4574F3B}" destId="{DEE09F88-EAE7-4073-BDE2-E71CC74AE6EE}" srcOrd="0" destOrd="0" presId="urn:microsoft.com/office/officeart/2005/8/layout/process1"/>
    <dgm:cxn modelId="{2E42DDED-89E6-43F9-A449-A71288021965}" srcId="{182BD8A9-601F-42D6-8702-90389C92E0D2}" destId="{38268836-C4E0-4677-B1E8-CA4E79D2A3A1}" srcOrd="2" destOrd="0" parTransId="{AAD746AF-55C0-4FED-80FD-543EC1A698A7}" sibTransId="{D63523AA-8AAE-493E-BA11-F0416B715ED3}"/>
    <dgm:cxn modelId="{D6ABC6FE-193E-48BC-B18E-CA1FEADB5F36}" type="presOf" srcId="{38268836-C4E0-4677-B1E8-CA4E79D2A3A1}" destId="{CA28B7B9-67C0-450D-B0AE-804D0BBCE228}" srcOrd="0" destOrd="0" presId="urn:microsoft.com/office/officeart/2005/8/layout/process1"/>
    <dgm:cxn modelId="{B4CBC4A0-2899-478F-B07C-5CBE109D5B9C}" type="presParOf" srcId="{D9F175AE-61CA-4094-8D81-6801E1ED5FBC}" destId="{DEE09F88-EAE7-4073-BDE2-E71CC74AE6EE}" srcOrd="0" destOrd="0" presId="urn:microsoft.com/office/officeart/2005/8/layout/process1"/>
    <dgm:cxn modelId="{13C82E06-DB67-4A73-AEAD-E4296D33A4A7}" type="presParOf" srcId="{D9F175AE-61CA-4094-8D81-6801E1ED5FBC}" destId="{0895B03B-25C5-487A-A95D-11E69BDF5645}" srcOrd="1" destOrd="0" presId="urn:microsoft.com/office/officeart/2005/8/layout/process1"/>
    <dgm:cxn modelId="{3EA3850F-FB95-4DE5-9EC9-EF551962BD22}" type="presParOf" srcId="{0895B03B-25C5-487A-A95D-11E69BDF5645}" destId="{DBA6C3CC-53A7-482E-B70D-F007DCBF3E97}" srcOrd="0" destOrd="0" presId="urn:microsoft.com/office/officeart/2005/8/layout/process1"/>
    <dgm:cxn modelId="{E3AB356B-AB23-40A5-9194-CE7F9E784AAD}" type="presParOf" srcId="{D9F175AE-61CA-4094-8D81-6801E1ED5FBC}" destId="{6AF43CD0-5569-4A6F-AA86-A98480CB02AE}" srcOrd="2" destOrd="0" presId="urn:microsoft.com/office/officeart/2005/8/layout/process1"/>
    <dgm:cxn modelId="{D79DA091-9496-4A66-8D24-4DE63D6A4F65}" type="presParOf" srcId="{D9F175AE-61CA-4094-8D81-6801E1ED5FBC}" destId="{E2586445-5A0C-4E9E-A6B5-3958E95BB666}" srcOrd="3" destOrd="0" presId="urn:microsoft.com/office/officeart/2005/8/layout/process1"/>
    <dgm:cxn modelId="{3604FD1E-E177-4F00-8D63-F6DA85C15839}" type="presParOf" srcId="{E2586445-5A0C-4E9E-A6B5-3958E95BB666}" destId="{80C792E4-3D3C-4B8A-AC04-1D0766F44F86}" srcOrd="0" destOrd="0" presId="urn:microsoft.com/office/officeart/2005/8/layout/process1"/>
    <dgm:cxn modelId="{7EB8873B-2D4C-4DF2-82BC-BF82688B3968}" type="presParOf" srcId="{D9F175AE-61CA-4094-8D81-6801E1ED5FBC}" destId="{CA28B7B9-67C0-450D-B0AE-804D0BBCE228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2BD8A9-601F-42D6-8702-90389C92E0D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E9284DF-D59E-46BB-A01F-298AA4574F3B}">
      <dgm:prSet phldrT="[Text]"/>
      <dgm:spPr/>
      <dgm:t>
        <a:bodyPr/>
        <a:lstStyle/>
        <a:p>
          <a:r>
            <a:rPr lang="en-US" dirty="0"/>
            <a:t>Alat</a:t>
          </a:r>
          <a:endParaRPr lang="en-ID" dirty="0"/>
        </a:p>
      </dgm:t>
    </dgm:pt>
    <dgm:pt modelId="{91BB41C9-F12F-46FB-8C1D-87C27F668083}" type="parTrans" cxnId="{ACF7CA24-82D2-49CF-B3CA-8DB649CC7A9F}">
      <dgm:prSet/>
      <dgm:spPr/>
      <dgm:t>
        <a:bodyPr/>
        <a:lstStyle/>
        <a:p>
          <a:endParaRPr lang="en-ID"/>
        </a:p>
      </dgm:t>
    </dgm:pt>
    <dgm:pt modelId="{495994ED-63D9-456F-A2B7-1B9014BCF999}" type="sibTrans" cxnId="{ACF7CA24-82D2-49CF-B3CA-8DB649CC7A9F}">
      <dgm:prSet/>
      <dgm:spPr/>
      <dgm:t>
        <a:bodyPr/>
        <a:lstStyle/>
        <a:p>
          <a:endParaRPr lang="en-ID"/>
        </a:p>
      </dgm:t>
    </dgm:pt>
    <dgm:pt modelId="{5328F750-E881-4FDB-B97C-78BA68E92EB1}">
      <dgm:prSet phldrT="[Text]"/>
      <dgm:spPr/>
      <dgm:t>
        <a:bodyPr/>
        <a:lstStyle/>
        <a:p>
          <a:r>
            <a:rPr lang="en-US" dirty="0" err="1"/>
            <a:t>Pasien</a:t>
          </a:r>
          <a:endParaRPr lang="en-ID" dirty="0"/>
        </a:p>
      </dgm:t>
    </dgm:pt>
    <dgm:pt modelId="{06365E71-932A-44D6-BDEC-40A1927A62F5}" type="parTrans" cxnId="{D40B3DB6-518E-494F-96CA-B392368F4685}">
      <dgm:prSet/>
      <dgm:spPr/>
      <dgm:t>
        <a:bodyPr/>
        <a:lstStyle/>
        <a:p>
          <a:endParaRPr lang="en-ID"/>
        </a:p>
      </dgm:t>
    </dgm:pt>
    <dgm:pt modelId="{DE403E32-E351-4338-B931-16EDB6128780}" type="sibTrans" cxnId="{D40B3DB6-518E-494F-96CA-B392368F4685}">
      <dgm:prSet/>
      <dgm:spPr/>
      <dgm:t>
        <a:bodyPr/>
        <a:lstStyle/>
        <a:p>
          <a:endParaRPr lang="en-ID"/>
        </a:p>
      </dgm:t>
    </dgm:pt>
    <dgm:pt modelId="{38268836-C4E0-4677-B1E8-CA4E79D2A3A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Operator</a:t>
          </a:r>
          <a:endParaRPr lang="en-ID" dirty="0"/>
        </a:p>
      </dgm:t>
    </dgm:pt>
    <dgm:pt modelId="{AAD746AF-55C0-4FED-80FD-543EC1A698A7}" type="parTrans" cxnId="{2E42DDED-89E6-43F9-A449-A71288021965}">
      <dgm:prSet/>
      <dgm:spPr/>
      <dgm:t>
        <a:bodyPr/>
        <a:lstStyle/>
        <a:p>
          <a:endParaRPr lang="en-ID"/>
        </a:p>
      </dgm:t>
    </dgm:pt>
    <dgm:pt modelId="{D63523AA-8AAE-493E-BA11-F0416B715ED3}" type="sibTrans" cxnId="{2E42DDED-89E6-43F9-A449-A71288021965}">
      <dgm:prSet/>
      <dgm:spPr/>
      <dgm:t>
        <a:bodyPr/>
        <a:lstStyle/>
        <a:p>
          <a:endParaRPr lang="en-ID"/>
        </a:p>
      </dgm:t>
    </dgm:pt>
    <dgm:pt modelId="{D9F175AE-61CA-4094-8D81-6801E1ED5FBC}" type="pres">
      <dgm:prSet presAssocID="{182BD8A9-601F-42D6-8702-90389C92E0D2}" presName="Name0" presStyleCnt="0">
        <dgm:presLayoutVars>
          <dgm:dir/>
          <dgm:resizeHandles val="exact"/>
        </dgm:presLayoutVars>
      </dgm:prSet>
      <dgm:spPr/>
    </dgm:pt>
    <dgm:pt modelId="{DEE09F88-EAE7-4073-BDE2-E71CC74AE6EE}" type="pres">
      <dgm:prSet presAssocID="{FE9284DF-D59E-46BB-A01F-298AA4574F3B}" presName="node" presStyleLbl="node1" presStyleIdx="0" presStyleCnt="3">
        <dgm:presLayoutVars>
          <dgm:bulletEnabled val="1"/>
        </dgm:presLayoutVars>
      </dgm:prSet>
      <dgm:spPr/>
    </dgm:pt>
    <dgm:pt modelId="{0895B03B-25C5-487A-A95D-11E69BDF5645}" type="pres">
      <dgm:prSet presAssocID="{495994ED-63D9-456F-A2B7-1B9014BCF999}" presName="sibTrans" presStyleLbl="sibTrans2D1" presStyleIdx="0" presStyleCnt="2"/>
      <dgm:spPr/>
    </dgm:pt>
    <dgm:pt modelId="{DBA6C3CC-53A7-482E-B70D-F007DCBF3E97}" type="pres">
      <dgm:prSet presAssocID="{495994ED-63D9-456F-A2B7-1B9014BCF999}" presName="connectorText" presStyleLbl="sibTrans2D1" presStyleIdx="0" presStyleCnt="2"/>
      <dgm:spPr/>
    </dgm:pt>
    <dgm:pt modelId="{6AF43CD0-5569-4A6F-AA86-A98480CB02AE}" type="pres">
      <dgm:prSet presAssocID="{5328F750-E881-4FDB-B97C-78BA68E92EB1}" presName="node" presStyleLbl="node1" presStyleIdx="1" presStyleCnt="3">
        <dgm:presLayoutVars>
          <dgm:bulletEnabled val="1"/>
        </dgm:presLayoutVars>
      </dgm:prSet>
      <dgm:spPr/>
    </dgm:pt>
    <dgm:pt modelId="{E2586445-5A0C-4E9E-A6B5-3958E95BB666}" type="pres">
      <dgm:prSet presAssocID="{DE403E32-E351-4338-B931-16EDB6128780}" presName="sibTrans" presStyleLbl="sibTrans2D1" presStyleIdx="1" presStyleCnt="2"/>
      <dgm:spPr/>
    </dgm:pt>
    <dgm:pt modelId="{80C792E4-3D3C-4B8A-AC04-1D0766F44F86}" type="pres">
      <dgm:prSet presAssocID="{DE403E32-E351-4338-B931-16EDB6128780}" presName="connectorText" presStyleLbl="sibTrans2D1" presStyleIdx="1" presStyleCnt="2"/>
      <dgm:spPr/>
    </dgm:pt>
    <dgm:pt modelId="{CA28B7B9-67C0-450D-B0AE-804D0BBCE228}" type="pres">
      <dgm:prSet presAssocID="{38268836-C4E0-4677-B1E8-CA4E79D2A3A1}" presName="node" presStyleLbl="node1" presStyleIdx="2" presStyleCnt="3">
        <dgm:presLayoutVars>
          <dgm:bulletEnabled val="1"/>
        </dgm:presLayoutVars>
      </dgm:prSet>
      <dgm:spPr/>
    </dgm:pt>
  </dgm:ptLst>
  <dgm:cxnLst>
    <dgm:cxn modelId="{09383507-A5B9-465A-948B-39A35487964C}" type="presOf" srcId="{DE403E32-E351-4338-B931-16EDB6128780}" destId="{E2586445-5A0C-4E9E-A6B5-3958E95BB666}" srcOrd="0" destOrd="0" presId="urn:microsoft.com/office/officeart/2005/8/layout/process1"/>
    <dgm:cxn modelId="{ACF7CA24-82D2-49CF-B3CA-8DB649CC7A9F}" srcId="{182BD8A9-601F-42D6-8702-90389C92E0D2}" destId="{FE9284DF-D59E-46BB-A01F-298AA4574F3B}" srcOrd="0" destOrd="0" parTransId="{91BB41C9-F12F-46FB-8C1D-87C27F668083}" sibTransId="{495994ED-63D9-456F-A2B7-1B9014BCF999}"/>
    <dgm:cxn modelId="{71996A26-9AF8-41F1-981F-3DE4AD6E0F75}" type="presOf" srcId="{5328F750-E881-4FDB-B97C-78BA68E92EB1}" destId="{6AF43CD0-5569-4A6F-AA86-A98480CB02AE}" srcOrd="0" destOrd="0" presId="urn:microsoft.com/office/officeart/2005/8/layout/process1"/>
    <dgm:cxn modelId="{8CECC168-0379-4161-AACC-2B9B6315FF73}" type="presOf" srcId="{182BD8A9-601F-42D6-8702-90389C92E0D2}" destId="{D9F175AE-61CA-4094-8D81-6801E1ED5FBC}" srcOrd="0" destOrd="0" presId="urn:microsoft.com/office/officeart/2005/8/layout/process1"/>
    <dgm:cxn modelId="{809E0C4E-B90E-416E-BEF9-5D1B025E85CD}" type="presOf" srcId="{DE403E32-E351-4338-B931-16EDB6128780}" destId="{80C792E4-3D3C-4B8A-AC04-1D0766F44F86}" srcOrd="1" destOrd="0" presId="urn:microsoft.com/office/officeart/2005/8/layout/process1"/>
    <dgm:cxn modelId="{446CF0A1-4F75-48A3-B4C7-D446B95081AA}" type="presOf" srcId="{495994ED-63D9-456F-A2B7-1B9014BCF999}" destId="{0895B03B-25C5-487A-A95D-11E69BDF5645}" srcOrd="0" destOrd="0" presId="urn:microsoft.com/office/officeart/2005/8/layout/process1"/>
    <dgm:cxn modelId="{D40B3DB6-518E-494F-96CA-B392368F4685}" srcId="{182BD8A9-601F-42D6-8702-90389C92E0D2}" destId="{5328F750-E881-4FDB-B97C-78BA68E92EB1}" srcOrd="1" destOrd="0" parTransId="{06365E71-932A-44D6-BDEC-40A1927A62F5}" sibTransId="{DE403E32-E351-4338-B931-16EDB6128780}"/>
    <dgm:cxn modelId="{FEECDECC-C0EE-4036-AD69-D77DAB5BC3F2}" type="presOf" srcId="{495994ED-63D9-456F-A2B7-1B9014BCF999}" destId="{DBA6C3CC-53A7-482E-B70D-F007DCBF3E97}" srcOrd="1" destOrd="0" presId="urn:microsoft.com/office/officeart/2005/8/layout/process1"/>
    <dgm:cxn modelId="{521330E9-9FF3-4050-8554-A0B893B822BA}" type="presOf" srcId="{FE9284DF-D59E-46BB-A01F-298AA4574F3B}" destId="{DEE09F88-EAE7-4073-BDE2-E71CC74AE6EE}" srcOrd="0" destOrd="0" presId="urn:microsoft.com/office/officeart/2005/8/layout/process1"/>
    <dgm:cxn modelId="{2E42DDED-89E6-43F9-A449-A71288021965}" srcId="{182BD8A9-601F-42D6-8702-90389C92E0D2}" destId="{38268836-C4E0-4677-B1E8-CA4E79D2A3A1}" srcOrd="2" destOrd="0" parTransId="{AAD746AF-55C0-4FED-80FD-543EC1A698A7}" sibTransId="{D63523AA-8AAE-493E-BA11-F0416B715ED3}"/>
    <dgm:cxn modelId="{D6ABC6FE-193E-48BC-B18E-CA1FEADB5F36}" type="presOf" srcId="{38268836-C4E0-4677-B1E8-CA4E79D2A3A1}" destId="{CA28B7B9-67C0-450D-B0AE-804D0BBCE228}" srcOrd="0" destOrd="0" presId="urn:microsoft.com/office/officeart/2005/8/layout/process1"/>
    <dgm:cxn modelId="{B4CBC4A0-2899-478F-B07C-5CBE109D5B9C}" type="presParOf" srcId="{D9F175AE-61CA-4094-8D81-6801E1ED5FBC}" destId="{DEE09F88-EAE7-4073-BDE2-E71CC74AE6EE}" srcOrd="0" destOrd="0" presId="urn:microsoft.com/office/officeart/2005/8/layout/process1"/>
    <dgm:cxn modelId="{13C82E06-DB67-4A73-AEAD-E4296D33A4A7}" type="presParOf" srcId="{D9F175AE-61CA-4094-8D81-6801E1ED5FBC}" destId="{0895B03B-25C5-487A-A95D-11E69BDF5645}" srcOrd="1" destOrd="0" presId="urn:microsoft.com/office/officeart/2005/8/layout/process1"/>
    <dgm:cxn modelId="{3EA3850F-FB95-4DE5-9EC9-EF551962BD22}" type="presParOf" srcId="{0895B03B-25C5-487A-A95D-11E69BDF5645}" destId="{DBA6C3CC-53A7-482E-B70D-F007DCBF3E97}" srcOrd="0" destOrd="0" presId="urn:microsoft.com/office/officeart/2005/8/layout/process1"/>
    <dgm:cxn modelId="{E3AB356B-AB23-40A5-9194-CE7F9E784AAD}" type="presParOf" srcId="{D9F175AE-61CA-4094-8D81-6801E1ED5FBC}" destId="{6AF43CD0-5569-4A6F-AA86-A98480CB02AE}" srcOrd="2" destOrd="0" presId="urn:microsoft.com/office/officeart/2005/8/layout/process1"/>
    <dgm:cxn modelId="{D79DA091-9496-4A66-8D24-4DE63D6A4F65}" type="presParOf" srcId="{D9F175AE-61CA-4094-8D81-6801E1ED5FBC}" destId="{E2586445-5A0C-4E9E-A6B5-3958E95BB666}" srcOrd="3" destOrd="0" presId="urn:microsoft.com/office/officeart/2005/8/layout/process1"/>
    <dgm:cxn modelId="{3604FD1E-E177-4F00-8D63-F6DA85C15839}" type="presParOf" srcId="{E2586445-5A0C-4E9E-A6B5-3958E95BB666}" destId="{80C792E4-3D3C-4B8A-AC04-1D0766F44F86}" srcOrd="0" destOrd="0" presId="urn:microsoft.com/office/officeart/2005/8/layout/process1"/>
    <dgm:cxn modelId="{7EB8873B-2D4C-4DF2-82BC-BF82688B3968}" type="presParOf" srcId="{D9F175AE-61CA-4094-8D81-6801E1ED5FBC}" destId="{CA28B7B9-67C0-450D-B0AE-804D0BBCE228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3653B-4550-4F42-AC34-EA28C32381ED}">
      <dsp:nvSpPr>
        <dsp:cNvPr id="0" name=""/>
        <dsp:cNvSpPr/>
      </dsp:nvSpPr>
      <dsp:spPr>
        <a:xfrm>
          <a:off x="-7753828" y="-1184976"/>
          <a:ext cx="9227952" cy="9227952"/>
        </a:xfrm>
        <a:prstGeom prst="blockArc">
          <a:avLst>
            <a:gd name="adj1" fmla="val 18900000"/>
            <a:gd name="adj2" fmla="val 2700000"/>
            <a:gd name="adj3" fmla="val 23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0C2D5E-C430-41F7-8FD8-809A8572FCB9}">
      <dsp:nvSpPr>
        <dsp:cNvPr id="0" name=""/>
        <dsp:cNvSpPr/>
      </dsp:nvSpPr>
      <dsp:spPr>
        <a:xfrm>
          <a:off x="548982" y="361142"/>
          <a:ext cx="8090890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Definition</a:t>
          </a:r>
        </a:p>
      </dsp:txBody>
      <dsp:txXfrm>
        <a:off x="548982" y="361142"/>
        <a:ext cx="8090890" cy="722010"/>
      </dsp:txXfrm>
    </dsp:sp>
    <dsp:sp modelId="{16EC35BA-3688-476C-86D3-9E38A353B592}">
      <dsp:nvSpPr>
        <dsp:cNvPr id="0" name=""/>
        <dsp:cNvSpPr/>
      </dsp:nvSpPr>
      <dsp:spPr>
        <a:xfrm>
          <a:off x="97726" y="270891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0DDF67-F2AC-4184-856A-3CDFCC42E66F}">
      <dsp:nvSpPr>
        <dsp:cNvPr id="0" name=""/>
        <dsp:cNvSpPr/>
      </dsp:nvSpPr>
      <dsp:spPr>
        <a:xfrm>
          <a:off x="1142885" y="1444020"/>
          <a:ext cx="7496987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Devices</a:t>
          </a:r>
        </a:p>
      </dsp:txBody>
      <dsp:txXfrm>
        <a:off x="1142885" y="1444020"/>
        <a:ext cx="7496987" cy="722010"/>
      </dsp:txXfrm>
    </dsp:sp>
    <dsp:sp modelId="{93F3173B-9686-4249-BAC5-E5883FD60D72}">
      <dsp:nvSpPr>
        <dsp:cNvPr id="0" name=""/>
        <dsp:cNvSpPr/>
      </dsp:nvSpPr>
      <dsp:spPr>
        <a:xfrm>
          <a:off x="691629" y="1353769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01E01-85E4-4C8E-883C-145A211A3ECC}">
      <dsp:nvSpPr>
        <dsp:cNvPr id="0" name=""/>
        <dsp:cNvSpPr/>
      </dsp:nvSpPr>
      <dsp:spPr>
        <a:xfrm>
          <a:off x="1414462" y="2526898"/>
          <a:ext cx="7225411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Indication, </a:t>
          </a:r>
          <a:r>
            <a:rPr lang="en-US" sz="3700" kern="1200" dirty="0" err="1"/>
            <a:t>Contraindocation</a:t>
          </a:r>
          <a:r>
            <a:rPr lang="en-US" sz="3700" kern="1200" dirty="0"/>
            <a:t>, </a:t>
          </a:r>
        </a:p>
      </dsp:txBody>
      <dsp:txXfrm>
        <a:off x="1414462" y="2526898"/>
        <a:ext cx="7225411" cy="722010"/>
      </dsp:txXfrm>
    </dsp:sp>
    <dsp:sp modelId="{034943F0-DC3E-4818-B057-1BA9ECC85117}">
      <dsp:nvSpPr>
        <dsp:cNvPr id="0" name=""/>
        <dsp:cNvSpPr/>
      </dsp:nvSpPr>
      <dsp:spPr>
        <a:xfrm>
          <a:off x="963206" y="2436647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AFAA8-62FB-4E11-9EC2-787A5EE875E0}">
      <dsp:nvSpPr>
        <dsp:cNvPr id="0" name=""/>
        <dsp:cNvSpPr/>
      </dsp:nvSpPr>
      <dsp:spPr>
        <a:xfrm>
          <a:off x="1414462" y="3609091"/>
          <a:ext cx="7225411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Contra indication</a:t>
          </a:r>
        </a:p>
      </dsp:txBody>
      <dsp:txXfrm>
        <a:off x="1414462" y="3609091"/>
        <a:ext cx="7225411" cy="722010"/>
      </dsp:txXfrm>
    </dsp:sp>
    <dsp:sp modelId="{C4BBB5A0-7B5E-4685-A27F-1AE6B36AA37A}">
      <dsp:nvSpPr>
        <dsp:cNvPr id="0" name=""/>
        <dsp:cNvSpPr/>
      </dsp:nvSpPr>
      <dsp:spPr>
        <a:xfrm>
          <a:off x="963206" y="3518839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324B8-B13F-4FFF-AA81-6DBE42EF73BC}">
      <dsp:nvSpPr>
        <dsp:cNvPr id="0" name=""/>
        <dsp:cNvSpPr/>
      </dsp:nvSpPr>
      <dsp:spPr>
        <a:xfrm>
          <a:off x="1142885" y="4691969"/>
          <a:ext cx="7496987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Procedure</a:t>
          </a:r>
        </a:p>
      </dsp:txBody>
      <dsp:txXfrm>
        <a:off x="1142885" y="4691969"/>
        <a:ext cx="7496987" cy="722010"/>
      </dsp:txXfrm>
    </dsp:sp>
    <dsp:sp modelId="{3BB8C197-2D16-4816-8A58-80734CC042D5}">
      <dsp:nvSpPr>
        <dsp:cNvPr id="0" name=""/>
        <dsp:cNvSpPr/>
      </dsp:nvSpPr>
      <dsp:spPr>
        <a:xfrm>
          <a:off x="691629" y="4601718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20F5C-4AC1-4D56-B8F0-BBD8C6D96CDA}">
      <dsp:nvSpPr>
        <dsp:cNvPr id="0" name=""/>
        <dsp:cNvSpPr/>
      </dsp:nvSpPr>
      <dsp:spPr>
        <a:xfrm>
          <a:off x="548982" y="5774847"/>
          <a:ext cx="8090890" cy="7220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3096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Interpretation</a:t>
          </a:r>
        </a:p>
      </dsp:txBody>
      <dsp:txXfrm>
        <a:off x="548982" y="5774847"/>
        <a:ext cx="8090890" cy="722010"/>
      </dsp:txXfrm>
    </dsp:sp>
    <dsp:sp modelId="{9F0E5D15-B82C-4021-BF53-2DCD3C9E8D5E}">
      <dsp:nvSpPr>
        <dsp:cNvPr id="0" name=""/>
        <dsp:cNvSpPr/>
      </dsp:nvSpPr>
      <dsp:spPr>
        <a:xfrm>
          <a:off x="97726" y="5684596"/>
          <a:ext cx="902512" cy="9025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13E0A-F2C7-4FBF-9DE0-E588FC83628A}">
      <dsp:nvSpPr>
        <dsp:cNvPr id="0" name=""/>
        <dsp:cNvSpPr/>
      </dsp:nvSpPr>
      <dsp:spPr>
        <a:xfrm>
          <a:off x="4064000" y="1206479"/>
          <a:ext cx="2675853" cy="5072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128"/>
              </a:lnTo>
              <a:lnTo>
                <a:pt x="2675853" y="254128"/>
              </a:lnTo>
              <a:lnTo>
                <a:pt x="2675853" y="507284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5543C-7BA3-4327-87C7-10C6B47A901E}">
      <dsp:nvSpPr>
        <dsp:cNvPr id="0" name=""/>
        <dsp:cNvSpPr/>
      </dsp:nvSpPr>
      <dsp:spPr>
        <a:xfrm>
          <a:off x="1274732" y="1206479"/>
          <a:ext cx="2789267" cy="507284"/>
        </a:xfrm>
        <a:custGeom>
          <a:avLst/>
          <a:gdLst/>
          <a:ahLst/>
          <a:cxnLst/>
          <a:rect l="0" t="0" r="0" b="0"/>
          <a:pathLst>
            <a:path>
              <a:moveTo>
                <a:pt x="2789267" y="0"/>
              </a:moveTo>
              <a:lnTo>
                <a:pt x="2789267" y="254128"/>
              </a:lnTo>
              <a:lnTo>
                <a:pt x="0" y="254128"/>
              </a:lnTo>
              <a:lnTo>
                <a:pt x="0" y="507284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F161B-D0F3-4798-9BF1-2E2B88EE11DA}">
      <dsp:nvSpPr>
        <dsp:cNvPr id="0" name=""/>
        <dsp:cNvSpPr/>
      </dsp:nvSpPr>
      <dsp:spPr>
        <a:xfrm>
          <a:off x="2858492" y="971"/>
          <a:ext cx="2411015" cy="1205507"/>
        </a:xfrm>
        <a:prstGeom prst="rect">
          <a:avLst/>
        </a:prstGeom>
        <a:solidFill>
          <a:schemeClr val="accent4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>
            <a:solidFill>
              <a:schemeClr val="tx1"/>
            </a:solidFill>
          </a:endParaRPr>
        </a:p>
      </dsp:txBody>
      <dsp:txXfrm>
        <a:off x="2858492" y="971"/>
        <a:ext cx="2411015" cy="1205507"/>
      </dsp:txXfrm>
    </dsp:sp>
    <dsp:sp modelId="{A7F01A9C-7B1F-4555-A8EB-05EDC42F9FBB}">
      <dsp:nvSpPr>
        <dsp:cNvPr id="0" name=""/>
        <dsp:cNvSpPr/>
      </dsp:nvSpPr>
      <dsp:spPr>
        <a:xfrm>
          <a:off x="63016" y="1713764"/>
          <a:ext cx="2423432" cy="71636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</a:rPr>
            <a:t>volume</a:t>
          </a:r>
        </a:p>
      </dsp:txBody>
      <dsp:txXfrm>
        <a:off x="63016" y="1713764"/>
        <a:ext cx="2423432" cy="716360"/>
      </dsp:txXfrm>
    </dsp:sp>
    <dsp:sp modelId="{589A3925-DC1A-4CE6-88A2-EA9120C41FFF}">
      <dsp:nvSpPr>
        <dsp:cNvPr id="0" name=""/>
        <dsp:cNvSpPr/>
      </dsp:nvSpPr>
      <dsp:spPr>
        <a:xfrm>
          <a:off x="5528137" y="1713764"/>
          <a:ext cx="2423432" cy="71636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</a:rPr>
            <a:t>flow</a:t>
          </a:r>
        </a:p>
      </dsp:txBody>
      <dsp:txXfrm>
        <a:off x="5528137" y="1713764"/>
        <a:ext cx="2423432" cy="716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FC8681-A120-4948-8BF4-7D8F20473B84}">
      <dsp:nvSpPr>
        <dsp:cNvPr id="0" name=""/>
        <dsp:cNvSpPr/>
      </dsp:nvSpPr>
      <dsp:spPr>
        <a:xfrm>
          <a:off x="3943" y="93749"/>
          <a:ext cx="1400472" cy="84028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TV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Volume Tidal</a:t>
          </a:r>
          <a:endParaRPr lang="en-ID" sz="1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943" y="93749"/>
        <a:ext cx="1400472" cy="840283"/>
      </dsp:txXfrm>
    </dsp:sp>
    <dsp:sp modelId="{F428BEDD-D409-4C4E-BC92-B0AB7FC00173}">
      <dsp:nvSpPr>
        <dsp:cNvPr id="0" name=""/>
        <dsp:cNvSpPr/>
      </dsp:nvSpPr>
      <dsp:spPr>
        <a:xfrm>
          <a:off x="1544463" y="93749"/>
          <a:ext cx="1400472" cy="84028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VC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Kapasitas</a:t>
          </a: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Vital</a:t>
          </a:r>
          <a:endParaRPr lang="en-ID" sz="1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544463" y="93749"/>
        <a:ext cx="1400472" cy="840283"/>
      </dsp:txXfrm>
    </dsp:sp>
    <dsp:sp modelId="{FEC05FE6-042D-4B97-94BD-BF5CBFFC62FC}">
      <dsp:nvSpPr>
        <dsp:cNvPr id="0" name=""/>
        <dsp:cNvSpPr/>
      </dsp:nvSpPr>
      <dsp:spPr>
        <a:xfrm>
          <a:off x="3084983" y="93749"/>
          <a:ext cx="1400472" cy="84028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IRV</a:t>
          </a:r>
          <a:endParaRPr lang="en-ID" sz="1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084983" y="93749"/>
        <a:ext cx="1400472" cy="840283"/>
      </dsp:txXfrm>
    </dsp:sp>
    <dsp:sp modelId="{D2E0E9E2-A23E-4F33-8B4F-55597BE2FB7F}">
      <dsp:nvSpPr>
        <dsp:cNvPr id="0" name=""/>
        <dsp:cNvSpPr/>
      </dsp:nvSpPr>
      <dsp:spPr>
        <a:xfrm>
          <a:off x="4625502" y="93749"/>
          <a:ext cx="1400472" cy="84028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ERV</a:t>
          </a:r>
          <a:endParaRPr lang="en-ID" sz="1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625502" y="93749"/>
        <a:ext cx="1400472" cy="840283"/>
      </dsp:txXfrm>
    </dsp:sp>
    <dsp:sp modelId="{A50683B1-D8D6-44C1-9BAA-8AC5E411DAD4}">
      <dsp:nvSpPr>
        <dsp:cNvPr id="0" name=""/>
        <dsp:cNvSpPr/>
      </dsp:nvSpPr>
      <dsp:spPr>
        <a:xfrm>
          <a:off x="6166022" y="93749"/>
          <a:ext cx="1400472" cy="84028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IC</a:t>
          </a:r>
          <a:endParaRPr lang="en-ID" sz="1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166022" y="93749"/>
        <a:ext cx="1400472" cy="840283"/>
      </dsp:txXfrm>
    </dsp:sp>
    <dsp:sp modelId="{2873B1BB-3B99-4026-8C8C-929A97E3D091}">
      <dsp:nvSpPr>
        <dsp:cNvPr id="0" name=""/>
        <dsp:cNvSpPr/>
      </dsp:nvSpPr>
      <dsp:spPr>
        <a:xfrm>
          <a:off x="7706542" y="93749"/>
          <a:ext cx="1400472" cy="84028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RV</a:t>
          </a:r>
          <a:endParaRPr lang="en-ID" sz="1700" kern="1200" dirty="0"/>
        </a:p>
      </dsp:txBody>
      <dsp:txXfrm>
        <a:off x="7706542" y="93749"/>
        <a:ext cx="1400472" cy="840283"/>
      </dsp:txXfrm>
    </dsp:sp>
    <dsp:sp modelId="{6E043CC5-2408-40E0-8FE0-6109A08B2842}">
      <dsp:nvSpPr>
        <dsp:cNvPr id="0" name=""/>
        <dsp:cNvSpPr/>
      </dsp:nvSpPr>
      <dsp:spPr>
        <a:xfrm>
          <a:off x="9247061" y="93749"/>
          <a:ext cx="1400472" cy="84028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FRC</a:t>
          </a:r>
          <a:endParaRPr lang="en-ID" sz="1700" kern="1200" dirty="0"/>
        </a:p>
      </dsp:txBody>
      <dsp:txXfrm>
        <a:off x="9247061" y="93749"/>
        <a:ext cx="1400472" cy="840283"/>
      </dsp:txXfrm>
    </dsp:sp>
    <dsp:sp modelId="{B03DCC17-37B5-4A98-9139-C193024E6116}">
      <dsp:nvSpPr>
        <dsp:cNvPr id="0" name=""/>
        <dsp:cNvSpPr/>
      </dsp:nvSpPr>
      <dsp:spPr>
        <a:xfrm>
          <a:off x="10787581" y="93749"/>
          <a:ext cx="1400472" cy="84028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TLC</a:t>
          </a:r>
          <a:endParaRPr lang="en-ID" sz="1700" kern="1200" dirty="0"/>
        </a:p>
      </dsp:txBody>
      <dsp:txXfrm>
        <a:off x="10787581" y="93749"/>
        <a:ext cx="1400472" cy="840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FC8681-A120-4948-8BF4-7D8F20473B84}">
      <dsp:nvSpPr>
        <dsp:cNvPr id="0" name=""/>
        <dsp:cNvSpPr/>
      </dsp:nvSpPr>
      <dsp:spPr>
        <a:xfrm>
          <a:off x="2457449" y="212"/>
          <a:ext cx="2274093" cy="136445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FVC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Kapasitas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Vital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Paksa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(KVP)</a:t>
          </a:r>
          <a:endParaRPr lang="en-ID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457449" y="212"/>
        <a:ext cx="2274093" cy="1364456"/>
      </dsp:txXfrm>
    </dsp:sp>
    <dsp:sp modelId="{F428BEDD-D409-4C4E-BC92-B0AB7FC00173}">
      <dsp:nvSpPr>
        <dsp:cNvPr id="0" name=""/>
        <dsp:cNvSpPr/>
      </dsp:nvSpPr>
      <dsp:spPr>
        <a:xfrm>
          <a:off x="4958952" y="212"/>
          <a:ext cx="2274093" cy="136445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FEV1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Volume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Ekspirasi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Paksa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detik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1</a:t>
          </a:r>
          <a:endParaRPr lang="en-ID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58952" y="212"/>
        <a:ext cx="2274093" cy="1364456"/>
      </dsp:txXfrm>
    </dsp:sp>
    <dsp:sp modelId="{FEC05FE6-042D-4B97-94BD-BF5CBFFC62FC}">
      <dsp:nvSpPr>
        <dsp:cNvPr id="0" name=""/>
        <dsp:cNvSpPr/>
      </dsp:nvSpPr>
      <dsp:spPr>
        <a:xfrm>
          <a:off x="7460455" y="212"/>
          <a:ext cx="2274093" cy="136445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PEF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Laju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Arus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Puncak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en-ID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460455" y="212"/>
        <a:ext cx="2274093" cy="13644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09F88-EAE7-4073-BDE2-E71CC74AE6EE}">
      <dsp:nvSpPr>
        <dsp:cNvPr id="0" name=""/>
        <dsp:cNvSpPr/>
      </dsp:nvSpPr>
      <dsp:spPr>
        <a:xfrm>
          <a:off x="9503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Alat</a:t>
          </a:r>
          <a:endParaRPr lang="en-ID" sz="2800" kern="1200" dirty="0"/>
        </a:p>
      </dsp:txBody>
      <dsp:txXfrm>
        <a:off x="28360" y="18857"/>
        <a:ext cx="2802887" cy="606098"/>
      </dsp:txXfrm>
    </dsp:sp>
    <dsp:sp modelId="{0895B03B-25C5-487A-A95D-11E69BDF5645}">
      <dsp:nvSpPr>
        <dsp:cNvPr id="0" name=""/>
        <dsp:cNvSpPr/>
      </dsp:nvSpPr>
      <dsp:spPr>
        <a:xfrm>
          <a:off x="3134165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134165" y="128762"/>
        <a:ext cx="421545" cy="386288"/>
      </dsp:txXfrm>
    </dsp:sp>
    <dsp:sp modelId="{6AF43CD0-5569-4A6F-AA86-A98480CB02AE}">
      <dsp:nvSpPr>
        <dsp:cNvPr id="0" name=""/>
        <dsp:cNvSpPr/>
      </dsp:nvSpPr>
      <dsp:spPr>
        <a:xfrm>
          <a:off x="3986345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Pasien</a:t>
          </a:r>
          <a:endParaRPr lang="en-ID" sz="2800" kern="1200" dirty="0"/>
        </a:p>
      </dsp:txBody>
      <dsp:txXfrm>
        <a:off x="4005202" y="18857"/>
        <a:ext cx="2802887" cy="606098"/>
      </dsp:txXfrm>
    </dsp:sp>
    <dsp:sp modelId="{E2586445-5A0C-4E9E-A6B5-3958E95BB666}">
      <dsp:nvSpPr>
        <dsp:cNvPr id="0" name=""/>
        <dsp:cNvSpPr/>
      </dsp:nvSpPr>
      <dsp:spPr>
        <a:xfrm>
          <a:off x="7111006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111006" y="128762"/>
        <a:ext cx="421545" cy="386288"/>
      </dsp:txXfrm>
    </dsp:sp>
    <dsp:sp modelId="{CA28B7B9-67C0-450D-B0AE-804D0BBCE228}">
      <dsp:nvSpPr>
        <dsp:cNvPr id="0" name=""/>
        <dsp:cNvSpPr/>
      </dsp:nvSpPr>
      <dsp:spPr>
        <a:xfrm>
          <a:off x="7963187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Operator</a:t>
          </a:r>
          <a:endParaRPr lang="en-ID" sz="2800" kern="1200" dirty="0"/>
        </a:p>
      </dsp:txBody>
      <dsp:txXfrm>
        <a:off x="7982044" y="18857"/>
        <a:ext cx="2802887" cy="6060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09F88-EAE7-4073-BDE2-E71CC74AE6EE}">
      <dsp:nvSpPr>
        <dsp:cNvPr id="0" name=""/>
        <dsp:cNvSpPr/>
      </dsp:nvSpPr>
      <dsp:spPr>
        <a:xfrm>
          <a:off x="9503" y="0"/>
          <a:ext cx="2840601" cy="6438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Alat</a:t>
          </a:r>
          <a:endParaRPr lang="en-ID" sz="2800" kern="1200" dirty="0"/>
        </a:p>
      </dsp:txBody>
      <dsp:txXfrm>
        <a:off x="28360" y="18857"/>
        <a:ext cx="2802887" cy="606098"/>
      </dsp:txXfrm>
    </dsp:sp>
    <dsp:sp modelId="{0895B03B-25C5-487A-A95D-11E69BDF5645}">
      <dsp:nvSpPr>
        <dsp:cNvPr id="0" name=""/>
        <dsp:cNvSpPr/>
      </dsp:nvSpPr>
      <dsp:spPr>
        <a:xfrm>
          <a:off x="3134165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134165" y="128762"/>
        <a:ext cx="421545" cy="386288"/>
      </dsp:txXfrm>
    </dsp:sp>
    <dsp:sp modelId="{6AF43CD0-5569-4A6F-AA86-A98480CB02AE}">
      <dsp:nvSpPr>
        <dsp:cNvPr id="0" name=""/>
        <dsp:cNvSpPr/>
      </dsp:nvSpPr>
      <dsp:spPr>
        <a:xfrm>
          <a:off x="3986345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Pasien</a:t>
          </a:r>
          <a:endParaRPr lang="en-ID" sz="2800" kern="1200" dirty="0"/>
        </a:p>
      </dsp:txBody>
      <dsp:txXfrm>
        <a:off x="4005202" y="18857"/>
        <a:ext cx="2802887" cy="606098"/>
      </dsp:txXfrm>
    </dsp:sp>
    <dsp:sp modelId="{E2586445-5A0C-4E9E-A6B5-3958E95BB666}">
      <dsp:nvSpPr>
        <dsp:cNvPr id="0" name=""/>
        <dsp:cNvSpPr/>
      </dsp:nvSpPr>
      <dsp:spPr>
        <a:xfrm>
          <a:off x="7111006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111006" y="128762"/>
        <a:ext cx="421545" cy="386288"/>
      </dsp:txXfrm>
    </dsp:sp>
    <dsp:sp modelId="{CA28B7B9-67C0-450D-B0AE-804D0BBCE228}">
      <dsp:nvSpPr>
        <dsp:cNvPr id="0" name=""/>
        <dsp:cNvSpPr/>
      </dsp:nvSpPr>
      <dsp:spPr>
        <a:xfrm>
          <a:off x="7963187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Operator</a:t>
          </a:r>
          <a:endParaRPr lang="en-ID" sz="2800" kern="1200" dirty="0"/>
        </a:p>
      </dsp:txBody>
      <dsp:txXfrm>
        <a:off x="7982044" y="18857"/>
        <a:ext cx="2802887" cy="6060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09F88-EAE7-4073-BDE2-E71CC74AE6EE}">
      <dsp:nvSpPr>
        <dsp:cNvPr id="0" name=""/>
        <dsp:cNvSpPr/>
      </dsp:nvSpPr>
      <dsp:spPr>
        <a:xfrm>
          <a:off x="9503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Alat</a:t>
          </a:r>
          <a:endParaRPr lang="en-ID" sz="2800" kern="1200" dirty="0"/>
        </a:p>
      </dsp:txBody>
      <dsp:txXfrm>
        <a:off x="28360" y="18857"/>
        <a:ext cx="2802887" cy="606098"/>
      </dsp:txXfrm>
    </dsp:sp>
    <dsp:sp modelId="{0895B03B-25C5-487A-A95D-11E69BDF5645}">
      <dsp:nvSpPr>
        <dsp:cNvPr id="0" name=""/>
        <dsp:cNvSpPr/>
      </dsp:nvSpPr>
      <dsp:spPr>
        <a:xfrm>
          <a:off x="3134165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134165" y="128762"/>
        <a:ext cx="421545" cy="386288"/>
      </dsp:txXfrm>
    </dsp:sp>
    <dsp:sp modelId="{6AF43CD0-5569-4A6F-AA86-A98480CB02AE}">
      <dsp:nvSpPr>
        <dsp:cNvPr id="0" name=""/>
        <dsp:cNvSpPr/>
      </dsp:nvSpPr>
      <dsp:spPr>
        <a:xfrm>
          <a:off x="3986345" y="0"/>
          <a:ext cx="2840601" cy="6438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Pasien</a:t>
          </a:r>
          <a:endParaRPr lang="en-ID" sz="2800" kern="1200" dirty="0"/>
        </a:p>
      </dsp:txBody>
      <dsp:txXfrm>
        <a:off x="4005202" y="18857"/>
        <a:ext cx="2802887" cy="606098"/>
      </dsp:txXfrm>
    </dsp:sp>
    <dsp:sp modelId="{E2586445-5A0C-4E9E-A6B5-3958E95BB666}">
      <dsp:nvSpPr>
        <dsp:cNvPr id="0" name=""/>
        <dsp:cNvSpPr/>
      </dsp:nvSpPr>
      <dsp:spPr>
        <a:xfrm>
          <a:off x="7111006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111006" y="128762"/>
        <a:ext cx="421545" cy="386288"/>
      </dsp:txXfrm>
    </dsp:sp>
    <dsp:sp modelId="{CA28B7B9-67C0-450D-B0AE-804D0BBCE228}">
      <dsp:nvSpPr>
        <dsp:cNvPr id="0" name=""/>
        <dsp:cNvSpPr/>
      </dsp:nvSpPr>
      <dsp:spPr>
        <a:xfrm>
          <a:off x="7963187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Operator</a:t>
          </a:r>
          <a:endParaRPr lang="en-ID" sz="2800" kern="1200" dirty="0"/>
        </a:p>
      </dsp:txBody>
      <dsp:txXfrm>
        <a:off x="7982044" y="18857"/>
        <a:ext cx="2802887" cy="6060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09F88-EAE7-4073-BDE2-E71CC74AE6EE}">
      <dsp:nvSpPr>
        <dsp:cNvPr id="0" name=""/>
        <dsp:cNvSpPr/>
      </dsp:nvSpPr>
      <dsp:spPr>
        <a:xfrm>
          <a:off x="9503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Alat</a:t>
          </a:r>
          <a:endParaRPr lang="en-ID" sz="2800" kern="1200" dirty="0"/>
        </a:p>
      </dsp:txBody>
      <dsp:txXfrm>
        <a:off x="28360" y="18857"/>
        <a:ext cx="2802887" cy="606098"/>
      </dsp:txXfrm>
    </dsp:sp>
    <dsp:sp modelId="{0895B03B-25C5-487A-A95D-11E69BDF5645}">
      <dsp:nvSpPr>
        <dsp:cNvPr id="0" name=""/>
        <dsp:cNvSpPr/>
      </dsp:nvSpPr>
      <dsp:spPr>
        <a:xfrm>
          <a:off x="3134165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134165" y="128762"/>
        <a:ext cx="421545" cy="386288"/>
      </dsp:txXfrm>
    </dsp:sp>
    <dsp:sp modelId="{6AF43CD0-5569-4A6F-AA86-A98480CB02AE}">
      <dsp:nvSpPr>
        <dsp:cNvPr id="0" name=""/>
        <dsp:cNvSpPr/>
      </dsp:nvSpPr>
      <dsp:spPr>
        <a:xfrm>
          <a:off x="3986345" y="0"/>
          <a:ext cx="2840601" cy="643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Pasien</a:t>
          </a:r>
          <a:endParaRPr lang="en-ID" sz="2800" kern="1200" dirty="0"/>
        </a:p>
      </dsp:txBody>
      <dsp:txXfrm>
        <a:off x="4005202" y="18857"/>
        <a:ext cx="2802887" cy="606098"/>
      </dsp:txXfrm>
    </dsp:sp>
    <dsp:sp modelId="{E2586445-5A0C-4E9E-A6B5-3958E95BB666}">
      <dsp:nvSpPr>
        <dsp:cNvPr id="0" name=""/>
        <dsp:cNvSpPr/>
      </dsp:nvSpPr>
      <dsp:spPr>
        <a:xfrm>
          <a:off x="7111006" y="0"/>
          <a:ext cx="602207" cy="64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111006" y="128762"/>
        <a:ext cx="421545" cy="386288"/>
      </dsp:txXfrm>
    </dsp:sp>
    <dsp:sp modelId="{CA28B7B9-67C0-450D-B0AE-804D0BBCE228}">
      <dsp:nvSpPr>
        <dsp:cNvPr id="0" name=""/>
        <dsp:cNvSpPr/>
      </dsp:nvSpPr>
      <dsp:spPr>
        <a:xfrm>
          <a:off x="7963187" y="0"/>
          <a:ext cx="2840601" cy="6438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Operator</a:t>
          </a:r>
          <a:endParaRPr lang="en-ID" sz="2800" kern="1200" dirty="0"/>
        </a:p>
      </dsp:txBody>
      <dsp:txXfrm>
        <a:off x="7982044" y="18857"/>
        <a:ext cx="2802887" cy="606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A277D-7C8D-485A-A615-E92DED66EB1E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0947D-7624-418A-9E74-27BE34EC8E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445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98A3-4FA7-B58A-0714-AF58673CD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3F9A2-5A1A-2539-79A8-FE2481E8C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7A2F-ABD1-9607-5F27-66C1560B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338B5-F6E8-FEB6-8883-09E55F25A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D7588-C3B2-E760-4C7F-E075261A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991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C0912-BBC9-BAB3-0587-B190D20E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C12FE-8DB3-4192-31C8-03F2EC9E4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692F5-9E2A-2727-B478-B9A5BFA1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CB9ED-0306-3309-508A-C3982929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D5E48-8133-B26F-ECFF-B1259AB3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997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EFAD4-6CC3-5B81-4894-222905FF8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548D7-B754-89A7-8458-53A219A0D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22C49-D7CD-398B-F0CD-D974D935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7295B-5916-C7B8-186D-985831906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44EA8-71EA-E96F-3312-C9A958EB0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300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0CD2-8BD8-85D5-0391-0C4AB4D3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D3E77-656E-A6A2-6E79-91BC8B7E9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987A1-7E82-18F0-3EEE-F6104C698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69CFD-BE62-B1E2-CE68-C66965C0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977EF-05F7-10A2-DA50-2ACC34E7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438E2-1E11-A389-AE0D-A6F452864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970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EDB87-4CFB-A6BF-40B1-B1891BA3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A81AB-B6D5-C206-923A-02A7D5B6C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B2B8B-1782-9010-DAB0-70CCA1D68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DB645-B674-F7EA-81AC-DD02B146E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3BC8E-8364-408D-B5C9-B809CE936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F5E768-9A71-9944-9E89-1D765DF9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BEA24E-B03C-FADF-BD58-3C9A4432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D94CB7-E005-BCB1-C64D-CD5562A7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962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814F4-D3BA-A83B-95B6-BCDE8AFED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C89CBF-3317-05B8-7E02-8F0AEF7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845B4-DE17-3176-EECC-9AF8B3C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8BE77-4039-D5D3-6A52-D073D5EF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34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C1B0C9-7E02-4D0A-1146-89ED9613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2FA7FB-5340-66A3-C87F-1A85EA0A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84FDC-5A8C-D83D-B118-375C460B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5680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DDB63-75FB-7177-3987-E9A9A517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3EAB-9997-8329-715C-75AD8FB64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C551D-FFAE-EB39-D765-B50A9B1A5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A4E43-68EA-5068-FAA7-7D3A88B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0C474-8571-84C2-471D-41425A56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9263E-235B-9C0F-6D18-541BB1B0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05331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071D-87A9-C7FE-4C8E-16EC78E8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BAE10-2EC6-F259-085F-F7DFE966E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0D625-A614-E75E-AEA3-45FE53E4C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18A20-A442-B61D-3FFD-6BDAAA2C5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585AD-781A-A4D9-B2A2-1C5600799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86892-81C2-E051-1D41-ECEBA9B1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540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D434-F98D-8EE1-72F4-48E2AFAE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C9A477-5379-3322-1059-900C77757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8FD9C-857C-0687-6385-6A20ABE7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702EC-041A-98CB-6A21-E24597E4A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C8A8-76E9-8DF1-A0EB-81C13A7C6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21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60D466-87AF-C3E2-14DC-5C603FDA2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5E89C-B893-802B-487E-026F36D80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BF126-28EE-EE9D-30CD-EEA09461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16473-874D-F9FC-9C84-B06F87C2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14531-9385-F4B2-39E4-23430017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18265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-917" y="0"/>
            <a:ext cx="6100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25233" y="3183000"/>
            <a:ext cx="4848800" cy="3012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1pPr>
            <a:lvl2pPr lvl="1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2pPr>
            <a:lvl3pPr lvl="2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3pPr>
            <a:lvl4pPr lvl="3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4pPr>
            <a:lvl5pPr lvl="4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5pPr>
            <a:lvl6pPr lvl="5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6pPr>
            <a:lvl7pPr lvl="6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7pPr>
            <a:lvl8pPr lvl="7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8pPr>
            <a:lvl9pPr lvl="8">
              <a:spcBef>
                <a:spcPts val="0"/>
              </a:spcBef>
              <a:buClr>
                <a:srgbClr val="F67031"/>
              </a:buClr>
              <a:buSzPts val="3000"/>
              <a:buNone/>
              <a:defRPr sz="4000" b="1"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6099867" y="-200"/>
            <a:ext cx="247200" cy="6858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24627686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flipH="1">
            <a:off x="-9500" y="0"/>
            <a:ext cx="3456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5" name="Shape 15"/>
          <p:cNvSpPr/>
          <p:nvPr/>
        </p:nvSpPr>
        <p:spPr>
          <a:xfrm>
            <a:off x="3447304" y="0"/>
            <a:ext cx="150800" cy="68580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69467" y="378933"/>
            <a:ext cx="2698800" cy="4904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369467" y="5310733"/>
            <a:ext cx="2698800" cy="104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999999"/>
              </a:buClr>
              <a:buSzPts val="1400"/>
              <a:buFont typeface="Georgia" panose="02040502050405020303"/>
              <a:buNone/>
              <a:defRPr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lvl="1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lvl="2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lvl="3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lvl="4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lvl="5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lvl="6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lvl="7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lvl="8" rtl="0">
              <a:spcBef>
                <a:spcPts val="0"/>
              </a:spcBef>
              <a:buClr>
                <a:srgbClr val="999999"/>
              </a:buClr>
              <a:buSzPts val="3000"/>
              <a:buFont typeface="Georgia" panose="02040502050405020303"/>
              <a:buNone/>
              <a:defRPr sz="4000" i="1">
                <a:solidFill>
                  <a:srgbClr val="999999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635112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1 column with intro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 flipH="1">
            <a:off x="3296500" y="0"/>
            <a:ext cx="150800" cy="68580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3447300" y="0"/>
            <a:ext cx="8744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2400"/>
              <a:buNone/>
              <a:defRPr/>
            </a:lvl1pPr>
            <a:lvl2pPr lvl="1" rtl="0">
              <a:spcBef>
                <a:spcPts val="0"/>
              </a:spcBef>
              <a:buSzPts val="2400"/>
              <a:buNone/>
              <a:defRPr/>
            </a:lvl2pPr>
            <a:lvl3pPr lvl="2" rtl="0">
              <a:spcBef>
                <a:spcPts val="0"/>
              </a:spcBef>
              <a:buSzPts val="2400"/>
              <a:buNone/>
              <a:defRPr/>
            </a:lvl3pPr>
            <a:lvl4pPr lvl="3" rtl="0">
              <a:spcBef>
                <a:spcPts val="0"/>
              </a:spcBef>
              <a:buSzPts val="2400"/>
              <a:buNone/>
              <a:defRPr/>
            </a:lvl4pPr>
            <a:lvl5pPr lvl="4" rtl="0">
              <a:spcBef>
                <a:spcPts val="0"/>
              </a:spcBef>
              <a:buSzPts val="2400"/>
              <a:buNone/>
              <a:defRPr/>
            </a:lvl5pPr>
            <a:lvl6pPr lvl="5" rtl="0">
              <a:spcBef>
                <a:spcPts val="0"/>
              </a:spcBef>
              <a:buSzPts val="2400"/>
              <a:buNone/>
              <a:defRPr/>
            </a:lvl6pPr>
            <a:lvl7pPr lvl="6" rtl="0">
              <a:spcBef>
                <a:spcPts val="0"/>
              </a:spcBef>
              <a:buSzPts val="2400"/>
              <a:buNone/>
              <a:defRPr/>
            </a:lvl7pPr>
            <a:lvl8pPr lvl="7" rtl="0">
              <a:spcBef>
                <a:spcPts val="0"/>
              </a:spcBef>
              <a:buSzPts val="2400"/>
              <a:buNone/>
              <a:defRPr/>
            </a:lvl8pPr>
            <a:lvl9pPr lvl="8" rtl="0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120833" y="767333"/>
            <a:ext cx="7461600" cy="161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▪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lvl="1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lvl="2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lvl="3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lvl="4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lvl="5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lvl="6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lvl="7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lvl="8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120833" y="2672417"/>
            <a:ext cx="7461600" cy="3402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400"/>
              <a:buChar char="▪"/>
              <a:defRPr/>
            </a:lvl1pPr>
            <a:lvl2pPr lvl="1" rtl="0">
              <a:spcBef>
                <a:spcPts val="0"/>
              </a:spcBef>
              <a:buSzPts val="1400"/>
              <a:buChar char="-"/>
              <a:defRPr/>
            </a:lvl2pPr>
            <a:lvl3pPr lvl="2" rtl="0">
              <a:spcBef>
                <a:spcPts val="0"/>
              </a:spcBef>
              <a:buSzPts val="1400"/>
              <a:buChar char="-"/>
              <a:defRPr/>
            </a:lvl3pPr>
            <a:lvl4pPr lvl="3" rtl="0">
              <a:spcBef>
                <a:spcPts val="0"/>
              </a:spcBef>
              <a:buSzPts val="1400"/>
              <a:buChar char="-"/>
              <a:defRPr/>
            </a:lvl4pPr>
            <a:lvl5pPr lvl="4" rtl="0">
              <a:spcBef>
                <a:spcPts val="0"/>
              </a:spcBef>
              <a:buSzPts val="1400"/>
              <a:buChar char="-"/>
              <a:defRPr/>
            </a:lvl5pPr>
            <a:lvl6pPr lvl="5" rtl="0">
              <a:spcBef>
                <a:spcPts val="0"/>
              </a:spcBef>
              <a:buSzPts val="1400"/>
              <a:buChar char="-"/>
              <a:defRPr/>
            </a:lvl6pPr>
            <a:lvl7pPr lvl="6" rtl="0">
              <a:spcBef>
                <a:spcPts val="0"/>
              </a:spcBef>
              <a:buSzPts val="1400"/>
              <a:buChar char="-"/>
              <a:defRPr/>
            </a:lvl7pPr>
            <a:lvl8pPr lvl="7" rtl="0">
              <a:spcBef>
                <a:spcPts val="0"/>
              </a:spcBef>
              <a:buSzPts val="1400"/>
              <a:buChar char="-"/>
              <a:defRPr/>
            </a:lvl8pPr>
            <a:lvl9pPr lvl="8" rtl="0">
              <a:spcBef>
                <a:spcPts val="0"/>
              </a:spcBef>
              <a:buSzPts val="1400"/>
              <a:buChar char="-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303293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 flipH="1">
            <a:off x="3296500" y="0"/>
            <a:ext cx="150800" cy="68580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3447300" y="0"/>
            <a:ext cx="8744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/>
            </a:lvl1pPr>
            <a:lvl2pPr lvl="1">
              <a:spcBef>
                <a:spcPts val="0"/>
              </a:spcBef>
              <a:buSzPts val="2400"/>
              <a:buNone/>
              <a:defRPr/>
            </a:lvl2pPr>
            <a:lvl3pPr lvl="2">
              <a:spcBef>
                <a:spcPts val="0"/>
              </a:spcBef>
              <a:buSzPts val="2400"/>
              <a:buNone/>
              <a:defRPr/>
            </a:lvl3pPr>
            <a:lvl4pPr lvl="3">
              <a:spcBef>
                <a:spcPts val="0"/>
              </a:spcBef>
              <a:buSzPts val="2400"/>
              <a:buNone/>
              <a:defRPr/>
            </a:lvl4pPr>
            <a:lvl5pPr lvl="4">
              <a:spcBef>
                <a:spcPts val="0"/>
              </a:spcBef>
              <a:buSzPts val="2400"/>
              <a:buNone/>
              <a:defRPr/>
            </a:lvl5pPr>
            <a:lvl6pPr lvl="5">
              <a:spcBef>
                <a:spcPts val="0"/>
              </a:spcBef>
              <a:buSzPts val="2400"/>
              <a:buNone/>
              <a:defRPr/>
            </a:lvl6pPr>
            <a:lvl7pPr lvl="6">
              <a:spcBef>
                <a:spcPts val="0"/>
              </a:spcBef>
              <a:buSzPts val="2400"/>
              <a:buNone/>
              <a:defRPr/>
            </a:lvl7pPr>
            <a:lvl8pPr lvl="7">
              <a:spcBef>
                <a:spcPts val="0"/>
              </a:spcBef>
              <a:buSzPts val="2400"/>
              <a:buNone/>
              <a:defRPr/>
            </a:lvl8pPr>
            <a:lvl9pPr lvl="8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120833" y="767333"/>
            <a:ext cx="7461600" cy="530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▪"/>
              <a:defRPr/>
            </a:lvl1pPr>
            <a:lvl2pPr lvl="1">
              <a:spcBef>
                <a:spcPts val="0"/>
              </a:spcBef>
              <a:buSzPts val="1400"/>
              <a:buChar char="-"/>
              <a:defRPr/>
            </a:lvl2pPr>
            <a:lvl3pPr lvl="2">
              <a:spcBef>
                <a:spcPts val="0"/>
              </a:spcBef>
              <a:buSzPts val="1400"/>
              <a:buChar char="-"/>
              <a:defRPr/>
            </a:lvl3pPr>
            <a:lvl4pPr lvl="3">
              <a:spcBef>
                <a:spcPts val="0"/>
              </a:spcBef>
              <a:buSzPts val="1400"/>
              <a:buChar char="-"/>
              <a:defRPr/>
            </a:lvl4pPr>
            <a:lvl5pPr lvl="4">
              <a:spcBef>
                <a:spcPts val="0"/>
              </a:spcBef>
              <a:buSzPts val="1400"/>
              <a:buChar char="-"/>
              <a:defRPr/>
            </a:lvl5pPr>
            <a:lvl6pPr lvl="5">
              <a:spcBef>
                <a:spcPts val="0"/>
              </a:spcBef>
              <a:buSzPts val="1400"/>
              <a:buChar char="-"/>
              <a:defRPr/>
            </a:lvl6pPr>
            <a:lvl7pPr lvl="6">
              <a:spcBef>
                <a:spcPts val="0"/>
              </a:spcBef>
              <a:buSzPts val="1400"/>
              <a:buChar char="-"/>
              <a:defRPr/>
            </a:lvl7pPr>
            <a:lvl8pPr lvl="7">
              <a:spcBef>
                <a:spcPts val="0"/>
              </a:spcBef>
              <a:buSzPts val="1400"/>
              <a:buChar char="-"/>
              <a:defRPr/>
            </a:lvl8pPr>
            <a:lvl9pPr lvl="8">
              <a:spcBef>
                <a:spcPts val="0"/>
              </a:spcBef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880249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5400000" flipH="1">
            <a:off x="6025267" y="-4481167"/>
            <a:ext cx="150800" cy="122016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-9500" y="1695033"/>
            <a:ext cx="12201600" cy="51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2463033" y="2272800"/>
            <a:ext cx="7266000" cy="3619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SzPts val="2400"/>
              <a:buFont typeface="Georgia" panose="02040502050405020303"/>
              <a:buChar char="▪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lvl="1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lvl="2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lvl="3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lvl="4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lvl="5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lvl="6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lvl="7" algn="ctr" rtl="0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lvl="8" algn="ctr">
              <a:spcBef>
                <a:spcPts val="0"/>
              </a:spcBef>
              <a:buSzPts val="2400"/>
              <a:buFont typeface="Georgia" panose="02040502050405020303"/>
              <a:buChar char="-"/>
              <a:defRPr sz="3200" i="1"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/>
          <p:nvPr/>
        </p:nvSpPr>
        <p:spPr>
          <a:xfrm>
            <a:off x="4791200" y="303632"/>
            <a:ext cx="2609600" cy="87160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GB" sz="96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rPr>
              <a:t>“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520738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2 columns with intro 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3296500" y="0"/>
            <a:ext cx="150800" cy="68580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3447300" y="0"/>
            <a:ext cx="8744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2400"/>
              <a:buNone/>
              <a:defRPr/>
            </a:lvl1pPr>
            <a:lvl2pPr lvl="1" rtl="0">
              <a:spcBef>
                <a:spcPts val="0"/>
              </a:spcBef>
              <a:buSzPts val="2400"/>
              <a:buNone/>
              <a:defRPr/>
            </a:lvl2pPr>
            <a:lvl3pPr lvl="2" rtl="0">
              <a:spcBef>
                <a:spcPts val="0"/>
              </a:spcBef>
              <a:buSzPts val="2400"/>
              <a:buNone/>
              <a:defRPr/>
            </a:lvl3pPr>
            <a:lvl4pPr lvl="3" rtl="0">
              <a:spcBef>
                <a:spcPts val="0"/>
              </a:spcBef>
              <a:buSzPts val="2400"/>
              <a:buNone/>
              <a:defRPr/>
            </a:lvl4pPr>
            <a:lvl5pPr lvl="4" rtl="0">
              <a:spcBef>
                <a:spcPts val="0"/>
              </a:spcBef>
              <a:buSzPts val="2400"/>
              <a:buNone/>
              <a:defRPr/>
            </a:lvl5pPr>
            <a:lvl6pPr lvl="5" rtl="0">
              <a:spcBef>
                <a:spcPts val="0"/>
              </a:spcBef>
              <a:buSzPts val="2400"/>
              <a:buNone/>
              <a:defRPr/>
            </a:lvl6pPr>
            <a:lvl7pPr lvl="6" rtl="0">
              <a:spcBef>
                <a:spcPts val="0"/>
              </a:spcBef>
              <a:buSzPts val="2400"/>
              <a:buNone/>
              <a:defRPr/>
            </a:lvl7pPr>
            <a:lvl8pPr lvl="7" rtl="0">
              <a:spcBef>
                <a:spcPts val="0"/>
              </a:spcBef>
              <a:buSzPts val="2400"/>
              <a:buNone/>
              <a:defRPr/>
            </a:lvl8pPr>
            <a:lvl9pPr lvl="8" rtl="0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120833" y="767333"/>
            <a:ext cx="7461600" cy="161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▪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lvl="1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lvl="2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lvl="3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lvl="4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lvl="5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lvl="6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lvl="7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lvl="8" rtl="0">
              <a:spcBef>
                <a:spcPts val="0"/>
              </a:spcBef>
              <a:buClr>
                <a:srgbClr val="F67031"/>
              </a:buClr>
              <a:buSzPts val="1600"/>
              <a:buFont typeface="Georgia" panose="02040502050405020303"/>
              <a:buChar char="-"/>
              <a:defRPr sz="2133" i="1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120833" y="2672433"/>
            <a:ext cx="3636000" cy="3402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100"/>
              <a:buChar char="▪"/>
              <a:defRPr sz="1467"/>
            </a:lvl1pPr>
            <a:lvl2pPr lvl="1" rtl="0">
              <a:spcBef>
                <a:spcPts val="0"/>
              </a:spcBef>
              <a:buSzPts val="1100"/>
              <a:buChar char="-"/>
              <a:defRPr sz="1467"/>
            </a:lvl2pPr>
            <a:lvl3pPr lvl="2" rtl="0">
              <a:spcBef>
                <a:spcPts val="0"/>
              </a:spcBef>
              <a:buSzPts val="1100"/>
              <a:buChar char="-"/>
              <a:defRPr sz="1467"/>
            </a:lvl3pPr>
            <a:lvl4pPr lvl="3" rtl="0">
              <a:spcBef>
                <a:spcPts val="0"/>
              </a:spcBef>
              <a:buSzPts val="1100"/>
              <a:buChar char="-"/>
              <a:defRPr sz="1467"/>
            </a:lvl4pPr>
            <a:lvl5pPr lvl="4" rtl="0">
              <a:spcBef>
                <a:spcPts val="0"/>
              </a:spcBef>
              <a:buSzPts val="1100"/>
              <a:buChar char="-"/>
              <a:defRPr sz="1467"/>
            </a:lvl5pPr>
            <a:lvl6pPr lvl="5" rtl="0">
              <a:spcBef>
                <a:spcPts val="0"/>
              </a:spcBef>
              <a:buSzPts val="1100"/>
              <a:buChar char="-"/>
              <a:defRPr sz="1467"/>
            </a:lvl6pPr>
            <a:lvl7pPr lvl="6" rtl="0">
              <a:spcBef>
                <a:spcPts val="0"/>
              </a:spcBef>
              <a:buSzPts val="1100"/>
              <a:buChar char="-"/>
              <a:defRPr sz="1467"/>
            </a:lvl7pPr>
            <a:lvl8pPr lvl="7" rtl="0">
              <a:spcBef>
                <a:spcPts val="0"/>
              </a:spcBef>
              <a:buSzPts val="1100"/>
              <a:buChar char="-"/>
              <a:defRPr sz="1467"/>
            </a:lvl8pPr>
            <a:lvl9pPr lvl="8" rtl="0">
              <a:spcBef>
                <a:spcPts val="0"/>
              </a:spcBef>
              <a:buSzPts val="1100"/>
              <a:buChar char="-"/>
              <a:defRPr sz="1467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7946325" y="2672433"/>
            <a:ext cx="3636000" cy="3402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100"/>
              <a:buChar char="▪"/>
              <a:defRPr sz="1467"/>
            </a:lvl1pPr>
            <a:lvl2pPr lvl="1" rtl="0">
              <a:spcBef>
                <a:spcPts val="0"/>
              </a:spcBef>
              <a:buSzPts val="1100"/>
              <a:buChar char="-"/>
              <a:defRPr sz="1467"/>
            </a:lvl2pPr>
            <a:lvl3pPr lvl="2" rtl="0">
              <a:spcBef>
                <a:spcPts val="0"/>
              </a:spcBef>
              <a:buSzPts val="1100"/>
              <a:buChar char="-"/>
              <a:defRPr sz="1467"/>
            </a:lvl3pPr>
            <a:lvl4pPr lvl="3" rtl="0">
              <a:spcBef>
                <a:spcPts val="0"/>
              </a:spcBef>
              <a:buSzPts val="1100"/>
              <a:buChar char="-"/>
              <a:defRPr sz="1467"/>
            </a:lvl4pPr>
            <a:lvl5pPr lvl="4" rtl="0">
              <a:spcBef>
                <a:spcPts val="0"/>
              </a:spcBef>
              <a:buSzPts val="1100"/>
              <a:buChar char="-"/>
              <a:defRPr sz="1467"/>
            </a:lvl5pPr>
            <a:lvl6pPr lvl="5" rtl="0">
              <a:spcBef>
                <a:spcPts val="0"/>
              </a:spcBef>
              <a:buSzPts val="1100"/>
              <a:buChar char="-"/>
              <a:defRPr sz="1467"/>
            </a:lvl6pPr>
            <a:lvl7pPr lvl="6" rtl="0">
              <a:spcBef>
                <a:spcPts val="0"/>
              </a:spcBef>
              <a:buSzPts val="1100"/>
              <a:buChar char="-"/>
              <a:defRPr sz="1467"/>
            </a:lvl7pPr>
            <a:lvl8pPr lvl="7" rtl="0">
              <a:spcBef>
                <a:spcPts val="0"/>
              </a:spcBef>
              <a:buSzPts val="1100"/>
              <a:buChar char="-"/>
              <a:defRPr sz="1467"/>
            </a:lvl8pPr>
            <a:lvl9pPr lvl="8" rtl="0">
              <a:spcBef>
                <a:spcPts val="0"/>
              </a:spcBef>
              <a:buSzPts val="1100"/>
              <a:buChar char="-"/>
              <a:defRPr sz="1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148741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flipH="1">
            <a:off x="6091216" y="0"/>
            <a:ext cx="6100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21" name="Shape 21"/>
          <p:cNvSpPr txBox="1">
            <a:spLocks noGrp="1"/>
          </p:cNvSpPr>
          <p:nvPr>
            <p:ph type="subTitle" idx="1"/>
          </p:nvPr>
        </p:nvSpPr>
        <p:spPr>
          <a:xfrm>
            <a:off x="862067" y="2652667"/>
            <a:ext cx="4329200" cy="283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ts val="1400"/>
              <a:buFont typeface="Georgia" panose="02040502050405020303"/>
              <a:buNone/>
              <a:defRPr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ts val="3000"/>
              <a:buFont typeface="Georgia" panose="02040502050405020303"/>
              <a:buNone/>
              <a:defRPr sz="400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Shape 23"/>
          <p:cNvSpPr/>
          <p:nvPr/>
        </p:nvSpPr>
        <p:spPr>
          <a:xfrm flipH="1">
            <a:off x="5940400" y="0"/>
            <a:ext cx="150800" cy="68580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840300" y="1354667"/>
            <a:ext cx="4627600" cy="4133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1333"/>
              </a:spcAft>
              <a:buClr>
                <a:srgbClr val="F67031"/>
              </a:buClr>
              <a:buSzPts val="1800"/>
              <a:buAutoNum type="arabicPeriod"/>
              <a:defRPr sz="2400"/>
            </a:lvl1pPr>
            <a:lvl2pPr lvl="1" rtl="0">
              <a:spcBef>
                <a:spcPts val="0"/>
              </a:spcBef>
              <a:spcAft>
                <a:spcPts val="1333"/>
              </a:spcAft>
              <a:buSzPts val="1400"/>
              <a:buAutoNum type="alphaLcPeriod"/>
              <a:defRPr>
                <a:solidFill>
                  <a:srgbClr val="999999"/>
                </a:solidFill>
              </a:defRPr>
            </a:lvl2pPr>
            <a:lvl3pPr lvl="2" rtl="0">
              <a:spcBef>
                <a:spcPts val="0"/>
              </a:spcBef>
              <a:spcAft>
                <a:spcPts val="1333"/>
              </a:spcAft>
              <a:buSzPts val="1400"/>
              <a:buAutoNum type="romanLcPeriod"/>
              <a:defRPr>
                <a:solidFill>
                  <a:srgbClr val="999999"/>
                </a:solidFill>
              </a:defRPr>
            </a:lvl3pPr>
            <a:lvl4pPr lvl="3" rtl="0">
              <a:spcBef>
                <a:spcPts val="0"/>
              </a:spcBef>
              <a:spcAft>
                <a:spcPts val="1333"/>
              </a:spcAft>
              <a:buSzPts val="1400"/>
              <a:buAutoNum type="arabicPeriod"/>
              <a:defRPr>
                <a:solidFill>
                  <a:srgbClr val="999999"/>
                </a:solidFill>
              </a:defRPr>
            </a:lvl4pPr>
            <a:lvl5pPr lvl="4" rtl="0">
              <a:spcBef>
                <a:spcPts val="0"/>
              </a:spcBef>
              <a:spcAft>
                <a:spcPts val="1333"/>
              </a:spcAft>
              <a:buClr>
                <a:srgbClr val="999999"/>
              </a:buClr>
              <a:buSzPts val="1400"/>
              <a:buAutoNum type="alphaLcPeriod"/>
              <a:defRPr>
                <a:solidFill>
                  <a:srgbClr val="999999"/>
                </a:solidFill>
              </a:defRPr>
            </a:lvl5pPr>
            <a:lvl6pPr lvl="5" rtl="0">
              <a:spcBef>
                <a:spcPts val="0"/>
              </a:spcBef>
              <a:spcAft>
                <a:spcPts val="1333"/>
              </a:spcAft>
              <a:buClr>
                <a:srgbClr val="999999"/>
              </a:buClr>
              <a:buSzPts val="1400"/>
              <a:buAutoNum type="romanLcPeriod"/>
              <a:defRPr>
                <a:solidFill>
                  <a:srgbClr val="999999"/>
                </a:solidFill>
              </a:defRPr>
            </a:lvl6pPr>
            <a:lvl7pPr lvl="6" rtl="0">
              <a:spcBef>
                <a:spcPts val="0"/>
              </a:spcBef>
              <a:spcAft>
                <a:spcPts val="1333"/>
              </a:spcAft>
              <a:buClr>
                <a:srgbClr val="999999"/>
              </a:buClr>
              <a:buSzPts val="1400"/>
              <a:buAutoNum type="arabicPeriod"/>
              <a:defRPr>
                <a:solidFill>
                  <a:srgbClr val="999999"/>
                </a:solidFill>
              </a:defRPr>
            </a:lvl7pPr>
            <a:lvl8pPr lvl="7" rtl="0">
              <a:spcBef>
                <a:spcPts val="0"/>
              </a:spcBef>
              <a:spcAft>
                <a:spcPts val="1333"/>
              </a:spcAft>
              <a:buClr>
                <a:srgbClr val="999999"/>
              </a:buClr>
              <a:buSzPts val="1400"/>
              <a:buAutoNum type="alphaLcPeriod"/>
              <a:defRPr>
                <a:solidFill>
                  <a:srgbClr val="999999"/>
                </a:solidFill>
              </a:defRPr>
            </a:lvl8pPr>
            <a:lvl9pPr lvl="8" rtl="0">
              <a:spcBef>
                <a:spcPts val="0"/>
              </a:spcBef>
              <a:spcAft>
                <a:spcPts val="1333"/>
              </a:spcAft>
              <a:buClr>
                <a:srgbClr val="999999"/>
              </a:buClr>
              <a:buSzPts val="1400"/>
              <a:buAutoNum type="romanLcPeriod"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862097" y="1354667"/>
            <a:ext cx="4329200" cy="129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2400"/>
              <a:buNone/>
              <a:defRPr/>
            </a:lvl1pPr>
            <a:lvl2pPr lvl="1" rtl="0">
              <a:spcBef>
                <a:spcPts val="0"/>
              </a:spcBef>
              <a:buSzPts val="2400"/>
              <a:buNone/>
              <a:defRPr/>
            </a:lvl2pPr>
            <a:lvl3pPr lvl="2" rtl="0">
              <a:spcBef>
                <a:spcPts val="0"/>
              </a:spcBef>
              <a:buSzPts val="2400"/>
              <a:buNone/>
              <a:defRPr/>
            </a:lvl3pPr>
            <a:lvl4pPr lvl="3" rtl="0">
              <a:spcBef>
                <a:spcPts val="0"/>
              </a:spcBef>
              <a:buSzPts val="2400"/>
              <a:buNone/>
              <a:defRPr/>
            </a:lvl4pPr>
            <a:lvl5pPr lvl="4" rtl="0">
              <a:spcBef>
                <a:spcPts val="0"/>
              </a:spcBef>
              <a:buSzPts val="2400"/>
              <a:buNone/>
              <a:defRPr/>
            </a:lvl5pPr>
            <a:lvl6pPr lvl="5" rtl="0">
              <a:spcBef>
                <a:spcPts val="0"/>
              </a:spcBef>
              <a:buSzPts val="2400"/>
              <a:buNone/>
              <a:defRPr/>
            </a:lvl6pPr>
            <a:lvl7pPr lvl="6" rtl="0">
              <a:spcBef>
                <a:spcPts val="0"/>
              </a:spcBef>
              <a:buSzPts val="2400"/>
              <a:buNone/>
              <a:defRPr/>
            </a:lvl7pPr>
            <a:lvl8pPr lvl="7" rtl="0">
              <a:spcBef>
                <a:spcPts val="0"/>
              </a:spcBef>
              <a:buSzPts val="2400"/>
              <a:buNone/>
              <a:defRPr/>
            </a:lvl8pPr>
            <a:lvl9pPr lvl="8" rtl="0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779814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697E9-1824-EA61-A973-D8CAC289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1BA0F-D191-9A8A-A268-FA5D11C20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DA1EE-89D3-FED9-A497-0979805F5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1A678-317A-4B7A-AB75-11CE16964AF9}" type="datetimeFigureOut">
              <a:rPr lang="en-ID" smtClean="0"/>
              <a:t>30/04/2024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8E218-E2EC-85E2-ECEB-1C56EE1B9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99D53-D59C-155C-B1ED-E2FB63D4A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F943E-A824-4224-9332-FE283BF5B8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265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uarte.com/slidedoc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4" Type="http://schemas.microsoft.com/office/2007/relationships/hdphoto" Target="../media/hdphoto3.wdp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94055" y="1016110"/>
            <a:ext cx="4648350" cy="5148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6933" y="5257800"/>
            <a:ext cx="7315200" cy="1422400"/>
          </a:xfrm>
          <a:prstGeom prst="rect">
            <a:avLst/>
          </a:prstGeom>
          <a:solidFill>
            <a:srgbClr val="FF620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1514864" y="2377333"/>
            <a:ext cx="4848800" cy="8917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r>
              <a:rPr lang="en-GB" sz="5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SPIROMETRI</a:t>
            </a:r>
          </a:p>
        </p:txBody>
      </p:sp>
      <p:grpSp>
        <p:nvGrpSpPr>
          <p:cNvPr id="92" name="Shape 92"/>
          <p:cNvGrpSpPr/>
          <p:nvPr/>
        </p:nvGrpSpPr>
        <p:grpSpPr>
          <a:xfrm>
            <a:off x="517319" y="2486312"/>
            <a:ext cx="732349" cy="650643"/>
            <a:chOff x="5292575" y="3681900"/>
            <a:chExt cx="420150" cy="373275"/>
          </a:xfrm>
        </p:grpSpPr>
        <p:sp>
          <p:nvSpPr>
            <p:cNvPr id="93" name="Shape 93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422401" y="5271373"/>
            <a:ext cx="5656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Alfian Nur Rosyid,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Arief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Baktiar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Daniel Maranatha, Muhammad Amin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83021" y="5548061"/>
            <a:ext cx="926479" cy="9264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441236" y="5969000"/>
            <a:ext cx="492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Dept./SMF/KSM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Pulmonologi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Kedokteran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Respirasi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FK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Unair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RSUD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Dr.Soetomo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RS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Unair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Surabaya, Indonesia</a:t>
            </a:r>
            <a:endParaRPr lang="en-US" sz="93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8AFEA9-ED11-5B8B-8DA0-8A0873665304}"/>
              </a:ext>
            </a:extLst>
          </p:cNvPr>
          <p:cNvSpPr txBox="1"/>
          <p:nvPr/>
        </p:nvSpPr>
        <p:spPr>
          <a:xfrm>
            <a:off x="397375" y="663000"/>
            <a:ext cx="4315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MATERI PENYEGARAN</a:t>
            </a:r>
            <a:endParaRPr lang="en-ID" sz="3600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D563-ADA8-42FE-8843-41B3557EC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20220830_102054">
            <a:hlinkClick r:id="" action="ppaction://media"/>
            <a:extLst>
              <a:ext uri="{FF2B5EF4-FFF2-40B4-BE49-F238E27FC236}">
                <a16:creationId xmlns:a16="http://schemas.microsoft.com/office/drawing/2014/main" id="{4FBE4BB8-B0F0-B2AC-3AB6-01CAC31DDE9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34812"/>
          </a:xfrm>
        </p:spPr>
      </p:pic>
    </p:spTree>
    <p:extLst>
      <p:ext uri="{BB962C8B-B14F-4D97-AF65-F5344CB8AC3E}">
        <p14:creationId xmlns:p14="http://schemas.microsoft.com/office/powerpoint/2010/main" val="413588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Contents: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FFFFFF"/>
                </a:solidFill>
                <a:latin typeface="+mj-lt"/>
              </a:rPr>
              <a:pPr/>
              <a:t>3</a:t>
            </a:fld>
            <a:endParaRPr lang="en-GB">
              <a:solidFill>
                <a:srgbClr val="FFFFFF"/>
              </a:solidFill>
              <a:latin typeface="+mj-l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71779268"/>
              </p:ext>
            </p:extLst>
          </p:nvPr>
        </p:nvGraphicFramePr>
        <p:xfrm>
          <a:off x="3454400" y="0"/>
          <a:ext cx="87376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r>
              <a:rPr lang="en-US" b="1" dirty="0">
                <a:latin typeface="+mj-lt"/>
              </a:rPr>
              <a:t>Definition</a:t>
            </a:r>
            <a:endParaRPr lang="en-GB" b="1" dirty="0">
              <a:latin typeface="+mj-lt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4</a:t>
            </a:fld>
            <a:endParaRPr lang="en-GB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 bwMode="auto">
          <a:xfrm>
            <a:off x="4165600" y="1397000"/>
            <a:ext cx="7509565" cy="345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Definition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5</a:t>
            </a:fld>
            <a:endParaRPr lang="en-GB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 bwMode="auto">
          <a:xfrm>
            <a:off x="3759200" y="1151467"/>
            <a:ext cx="8176360" cy="441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79772282"/>
              </p:ext>
            </p:extLst>
          </p:nvPr>
        </p:nvGraphicFramePr>
        <p:xfrm>
          <a:off x="1981200" y="2108200"/>
          <a:ext cx="8128000" cy="2430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001" y="2082608"/>
            <a:ext cx="10058401" cy="1279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6800" y="4673760"/>
            <a:ext cx="1898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(mL of air)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75347" y="4673760"/>
            <a:ext cx="28338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= volume / time</a:t>
            </a:r>
          </a:p>
          <a:p>
            <a:pPr algn="ctr"/>
            <a:r>
              <a:rPr lang="en-US" sz="3200" dirty="0"/>
              <a:t>(mL/s)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7</a:t>
            </a:fld>
            <a:endParaRPr lang="en-GB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6400" y="1803400"/>
            <a:ext cx="6657075" cy="491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620001" y="2209800"/>
            <a:ext cx="4238084" cy="36196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sz="3600" b="1" u="sng" dirty="0">
                <a:latin typeface="+mj-lt"/>
              </a:rPr>
              <a:t>Physiology of Breath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atin typeface="+mj-lt"/>
              </a:rPr>
              <a:t>Inspiration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atin typeface="+mj-lt"/>
              </a:rPr>
              <a:t>Expiration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r>
              <a:rPr lang="en-GB" b="1" dirty="0">
                <a:latin typeface="+mj-lt"/>
              </a:rPr>
              <a:t>D</a:t>
            </a:r>
            <a:r>
              <a:rPr lang="en-US" b="1" dirty="0">
                <a:latin typeface="+mj-lt"/>
              </a:rPr>
              <a:t>e</a:t>
            </a:r>
            <a:r>
              <a:rPr lang="en-GB" b="1" dirty="0">
                <a:latin typeface="+mj-lt"/>
              </a:rPr>
              <a:t>vices 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8</a:t>
            </a:fld>
            <a:endParaRPr lang="en-GB">
              <a:latin typeface="+mj-lt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57600" y="177801"/>
            <a:ext cx="3832904" cy="3111863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191307" y="177800"/>
            <a:ext cx="3513251" cy="2844801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04800" y="1438879"/>
            <a:ext cx="2921408" cy="2038635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04800" y="4096950"/>
            <a:ext cx="3848637" cy="242603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775200" y="3849529"/>
            <a:ext cx="3843064" cy="2586423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892099" y="3477514"/>
            <a:ext cx="3256359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j-lt"/>
              </a:rPr>
              <a:t>Indication</a:t>
            </a:r>
            <a:br>
              <a:rPr lang="en-US" b="1" dirty="0">
                <a:latin typeface="+mj-lt"/>
              </a:rPr>
            </a:br>
            <a:endParaRPr lang="en-US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9</a:t>
            </a:fld>
            <a:endParaRPr lang="en-GB">
              <a:latin typeface="+mj-lt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200" y="1"/>
            <a:ext cx="6946976" cy="682292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b="1" dirty="0">
                <a:latin typeface="+mj-lt"/>
              </a:rPr>
              <a:t>Indication</a:t>
            </a:r>
            <a:br>
              <a:rPr lang="en-US" b="1" dirty="0">
                <a:latin typeface="+mj-lt"/>
              </a:rPr>
            </a:br>
            <a:endParaRPr lang="en-GB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165600" y="279400"/>
            <a:ext cx="7461600" cy="16104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algn="ctr">
              <a:buNone/>
            </a:pPr>
            <a:r>
              <a:rPr lang="en-US" sz="3600" i="0" dirty="0">
                <a:solidFill>
                  <a:schemeClr val="tx1"/>
                </a:solidFill>
                <a:latin typeface="+mj-lt"/>
              </a:rPr>
              <a:t>Spirometry: detecting airway obstruction </a:t>
            </a:r>
            <a:r>
              <a:rPr lang="en-US" sz="3600" i="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i="0" dirty="0">
                <a:solidFill>
                  <a:schemeClr val="tx1"/>
                </a:solidFill>
                <a:latin typeface="+mj-lt"/>
              </a:rPr>
              <a:t>definitive diagnosis of </a:t>
            </a:r>
            <a:r>
              <a:rPr lang="en-US" sz="3600" b="1" i="0" u="sng" dirty="0">
                <a:solidFill>
                  <a:schemeClr val="tx1"/>
                </a:solidFill>
                <a:latin typeface="+mj-lt"/>
              </a:rPr>
              <a:t>asthma </a:t>
            </a:r>
            <a:r>
              <a:rPr lang="en-US" sz="3600" i="0" dirty="0">
                <a:solidFill>
                  <a:schemeClr val="tx1"/>
                </a:solidFill>
                <a:latin typeface="+mj-lt"/>
              </a:rPr>
              <a:t>and </a:t>
            </a:r>
            <a:r>
              <a:rPr lang="en-US" sz="3600" b="1" i="0" u="sng" dirty="0">
                <a:solidFill>
                  <a:schemeClr val="tx1"/>
                </a:solidFill>
                <a:latin typeface="+mj-lt"/>
              </a:rPr>
              <a:t>COPD</a:t>
            </a:r>
            <a:endParaRPr lang="en-GB" sz="3600" b="1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10</a:t>
            </a:fld>
            <a:endParaRPr lang="en-GB">
              <a:latin typeface="+mj-lt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body" idx="2"/>
          </p:nvPr>
        </p:nvSpPr>
        <p:spPr>
          <a:xfrm>
            <a:off x="3048000" y="2209800"/>
            <a:ext cx="8940800" cy="34028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3200" b="1" dirty="0">
                <a:latin typeface="+mj-lt"/>
              </a:rPr>
              <a:t>Measure airflow obstruction </a:t>
            </a:r>
            <a:r>
              <a:rPr lang="en-US" sz="3200" dirty="0">
                <a:latin typeface="+mj-lt"/>
              </a:rPr>
              <a:t>to help make a definitive diagnosis of COPD.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3200" b="1" dirty="0">
                <a:latin typeface="+mj-lt"/>
              </a:rPr>
              <a:t>Assess severity </a:t>
            </a:r>
            <a:r>
              <a:rPr lang="en-US" sz="3200" dirty="0">
                <a:latin typeface="+mj-lt"/>
              </a:rPr>
              <a:t>of airflow obstruction in COPD.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Detect </a:t>
            </a:r>
            <a:r>
              <a:rPr lang="en-US" sz="3200" b="1" dirty="0">
                <a:latin typeface="+mj-lt"/>
              </a:rPr>
              <a:t>airflow obstruction in smokers </a:t>
            </a:r>
            <a:r>
              <a:rPr lang="en-US" sz="3200" dirty="0">
                <a:latin typeface="+mj-lt"/>
              </a:rPr>
              <a:t>who may have few or no symptoms.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it-IT" sz="3200" dirty="0">
                <a:latin typeface="+mj-lt"/>
              </a:rPr>
              <a:t>Monitor </a:t>
            </a:r>
            <a:r>
              <a:rPr lang="it-IT" sz="3200" b="1" dirty="0">
                <a:latin typeface="+mj-lt"/>
              </a:rPr>
              <a:t>disease progression </a:t>
            </a:r>
            <a:r>
              <a:rPr lang="it-IT" sz="3200" dirty="0">
                <a:latin typeface="+mj-lt"/>
              </a:rPr>
              <a:t>in COPD.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Assess one aspect of </a:t>
            </a:r>
            <a:r>
              <a:rPr lang="en-US" sz="3200" b="1" dirty="0">
                <a:latin typeface="+mj-lt"/>
              </a:rPr>
              <a:t>response to therapy.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3200" b="1" dirty="0">
                <a:latin typeface="+mj-lt"/>
              </a:rPr>
              <a:t>Assess prognosis </a:t>
            </a:r>
            <a:r>
              <a:rPr lang="en-US" sz="3200" dirty="0">
                <a:latin typeface="+mj-lt"/>
              </a:rPr>
              <a:t>(FEV1) in COPD.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0566400" y="17018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2600" y="767333"/>
            <a:ext cx="2728400" cy="53080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b="1" dirty="0">
                <a:latin typeface="+mj-lt"/>
              </a:rPr>
              <a:t>Indication</a:t>
            </a:r>
            <a:br>
              <a:rPr lang="en-US" b="1" dirty="0">
                <a:latin typeface="+mj-lt"/>
              </a:rPr>
            </a:br>
            <a:endParaRPr lang="en-GB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11</a:t>
            </a:fld>
            <a:endParaRPr lang="en-GB">
              <a:latin typeface="+mj-lt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body" idx="2"/>
          </p:nvPr>
        </p:nvSpPr>
        <p:spPr>
          <a:xfrm>
            <a:off x="3047999" y="943897"/>
            <a:ext cx="9092645" cy="4749742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Perform </a:t>
            </a:r>
            <a:r>
              <a:rPr lang="en-US" sz="3200" b="1" dirty="0">
                <a:latin typeface="+mj-lt"/>
              </a:rPr>
              <a:t>pre-operative assessment.</a:t>
            </a:r>
            <a:endParaRPr lang="en-GB" sz="3200" b="1" u="sng" dirty="0">
              <a:latin typeface="+mj-lt"/>
              <a:hlinkClick r:id="rId3"/>
            </a:endParaRPr>
          </a:p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Make a diagnosis and assess severity in a range of other respiratory conditions</a:t>
            </a:r>
          </a:p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Distinguish between </a:t>
            </a:r>
            <a:r>
              <a:rPr lang="en-US" sz="3200" u="sng" dirty="0">
                <a:latin typeface="+mj-lt"/>
              </a:rPr>
              <a:t>obstruction</a:t>
            </a:r>
            <a:r>
              <a:rPr lang="en-US" sz="3200" dirty="0">
                <a:latin typeface="+mj-lt"/>
              </a:rPr>
              <a:t> and </a:t>
            </a:r>
            <a:r>
              <a:rPr lang="en-US" sz="3200" u="sng" dirty="0">
                <a:latin typeface="+mj-lt"/>
              </a:rPr>
              <a:t>restriction</a:t>
            </a:r>
            <a:r>
              <a:rPr lang="en-US" sz="3200" dirty="0">
                <a:latin typeface="+mj-lt"/>
              </a:rPr>
              <a:t> as causes of breathlessness</a:t>
            </a:r>
          </a:p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Screen workforces in occupational environments</a:t>
            </a:r>
          </a:p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Assess fitness to dive</a:t>
            </a:r>
          </a:p>
          <a:p>
            <a:pPr marL="457189" indent="-457189"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Perform pre-employment screening in certain professions</a:t>
            </a:r>
            <a:endParaRPr lang="en-GB" sz="3200" b="1" u="sng" dirty="0">
              <a:latin typeface="+mj-lt"/>
              <a:hlinkClick r:id="rId3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0566400" y="17018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9DB917-2129-B175-F566-D0ADA70D3A62}"/>
              </a:ext>
            </a:extLst>
          </p:cNvPr>
          <p:cNvSpPr txBox="1"/>
          <p:nvPr/>
        </p:nvSpPr>
        <p:spPr>
          <a:xfrm>
            <a:off x="487524" y="184194"/>
            <a:ext cx="7627775" cy="58477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ID" sz="3200" dirty="0" err="1"/>
              <a:t>Kontra</a:t>
            </a:r>
            <a:r>
              <a:rPr lang="en-ID" sz="3200" dirty="0"/>
              <a:t> </a:t>
            </a:r>
            <a:r>
              <a:rPr lang="en-ID" sz="3200" dirty="0" err="1"/>
              <a:t>Indikasi</a:t>
            </a:r>
            <a:r>
              <a:rPr lang="en-ID" sz="3200" dirty="0"/>
              <a:t> </a:t>
            </a:r>
            <a:r>
              <a:rPr lang="en-ID" sz="3200" dirty="0" err="1"/>
              <a:t>Spirometri</a:t>
            </a:r>
            <a:endParaRPr lang="en-ID" sz="32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AB0E8D1-3E5F-4520-672C-DAE6060F27E4}"/>
              </a:ext>
            </a:extLst>
          </p:cNvPr>
          <p:cNvSpPr>
            <a:spLocks noGrp="1"/>
          </p:cNvSpPr>
          <p:nvPr/>
        </p:nvSpPr>
        <p:spPr>
          <a:xfrm>
            <a:off x="524434" y="928528"/>
            <a:ext cx="9797753" cy="548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▪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1600"/>
              <a:buFont typeface="Georgia" panose="02040502050405020303"/>
              <a:buChar char="-"/>
              <a:defRPr sz="1600" b="0" i="1" u="none" strike="noStrike" cap="none">
                <a:solidFill>
                  <a:srgbClr val="F6703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defRPr>
            </a:lvl9pPr>
          </a:lstStyle>
          <a:p>
            <a:r>
              <a:rPr lang="en-US" sz="3200" dirty="0" err="1">
                <a:solidFill>
                  <a:schemeClr val="tx1"/>
                </a:solidFill>
              </a:rPr>
              <a:t>Tidak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boleh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dilakukan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spirometri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bila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4F5B7F1-1082-E879-E3FC-53047FEFE3F1}"/>
              </a:ext>
            </a:extLst>
          </p:cNvPr>
          <p:cNvSpPr>
            <a:spLocks noGrp="1"/>
          </p:cNvSpPr>
          <p:nvPr/>
        </p:nvSpPr>
        <p:spPr>
          <a:xfrm>
            <a:off x="1010038" y="1697496"/>
            <a:ext cx="9797753" cy="399529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▪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Nunito Sans" panose="00000500000000000000"/>
              <a:buChar char="-"/>
              <a:defRPr sz="1400" b="0" i="0" u="none" strike="noStrike" cap="none">
                <a:solidFill>
                  <a:srgbClr val="666666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9pPr>
          </a:lstStyle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</a:rPr>
              <a:t>Batuk</a:t>
            </a:r>
            <a:r>
              <a:rPr lang="en-US" sz="2800" dirty="0">
                <a:solidFill>
                  <a:schemeClr val="tx1"/>
                </a:solidFill>
              </a:rPr>
              <a:t> Darah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</a:rPr>
              <a:t>Pneumotoraks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i="1" dirty="0">
                <a:solidFill>
                  <a:schemeClr val="tx1"/>
                </a:solidFill>
              </a:rPr>
              <a:t>Unstable </a:t>
            </a:r>
            <a:r>
              <a:rPr lang="en-US" sz="2800" dirty="0">
                <a:solidFill>
                  <a:schemeClr val="tx1"/>
                </a:solidFill>
              </a:rPr>
              <a:t>Angina </a:t>
            </a:r>
            <a:r>
              <a:rPr lang="en-US" sz="2800" dirty="0" err="1">
                <a:solidFill>
                  <a:schemeClr val="tx1"/>
                </a:solidFill>
              </a:rPr>
              <a:t>Pektoris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</a:rPr>
              <a:t>Infark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Miokar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Akut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</a:rPr>
              <a:t>Aneurisma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otak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Post </a:t>
            </a:r>
            <a:r>
              <a:rPr lang="en-US" sz="2800" dirty="0" err="1">
                <a:solidFill>
                  <a:schemeClr val="tx1"/>
                </a:solidFill>
              </a:rPr>
              <a:t>operasi</a:t>
            </a:r>
            <a:r>
              <a:rPr lang="en-US" sz="2800" dirty="0">
                <a:solidFill>
                  <a:schemeClr val="tx1"/>
                </a:solidFill>
              </a:rPr>
              <a:t>: </a:t>
            </a:r>
            <a:r>
              <a:rPr lang="en-US" sz="2800" dirty="0" err="1">
                <a:solidFill>
                  <a:schemeClr val="tx1"/>
                </a:solidFill>
              </a:rPr>
              <a:t>mata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toraks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perut</a:t>
            </a:r>
            <a:r>
              <a:rPr lang="en-US" sz="2800" dirty="0">
                <a:solidFill>
                  <a:schemeClr val="tx1"/>
                </a:solidFill>
              </a:rPr>
              <a:t> masa </a:t>
            </a:r>
            <a:r>
              <a:rPr lang="en-US" sz="2800" dirty="0" err="1">
                <a:solidFill>
                  <a:schemeClr val="tx1"/>
                </a:solidFill>
              </a:rPr>
              <a:t>penyembuhan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Asma / PPOK </a:t>
            </a:r>
            <a:r>
              <a:rPr lang="en-US" sz="2800" dirty="0" err="1">
                <a:solidFill>
                  <a:schemeClr val="tx1"/>
                </a:solidFill>
              </a:rPr>
              <a:t>eksaserbasi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akut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Pneumonia</a:t>
            </a:r>
          </a:p>
        </p:txBody>
      </p:sp>
      <p:pic>
        <p:nvPicPr>
          <p:cNvPr id="3" name="Graphic 2" descr="Stop with solid fill">
            <a:extLst>
              <a:ext uri="{FF2B5EF4-FFF2-40B4-BE49-F238E27FC236}">
                <a16:creationId xmlns:a16="http://schemas.microsoft.com/office/drawing/2014/main" id="{5181D927-148C-F9D2-5EDA-F47731523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4438" y="1290579"/>
            <a:ext cx="2229853" cy="22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8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862097" y="1354667"/>
            <a:ext cx="4329200" cy="12980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r>
              <a:rPr lang="en-GB" sz="3733" b="1" dirty="0"/>
              <a:t>Spirometry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6840300" y="584200"/>
            <a:ext cx="4627600" cy="57912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152396">
              <a:buNone/>
            </a:pPr>
            <a:r>
              <a:rPr lang="en-GB" sz="3200" b="1" u="sng" dirty="0">
                <a:latin typeface="+mj-lt"/>
              </a:rPr>
              <a:t>Value :</a:t>
            </a:r>
          </a:p>
          <a:p>
            <a:pPr marL="609585" indent="-457189"/>
            <a:r>
              <a:rPr lang="en-GB" sz="3200" dirty="0">
                <a:latin typeface="+mj-lt"/>
              </a:rPr>
              <a:t>TV</a:t>
            </a:r>
          </a:p>
          <a:p>
            <a:pPr marL="609585" indent="-457189"/>
            <a:r>
              <a:rPr lang="en-GB" sz="3200" dirty="0">
                <a:latin typeface="+mj-lt"/>
              </a:rPr>
              <a:t>IRV</a:t>
            </a:r>
          </a:p>
          <a:p>
            <a:pPr marL="609585" indent="-457189"/>
            <a:r>
              <a:rPr lang="en-GB" sz="3200" dirty="0">
                <a:latin typeface="+mj-lt"/>
              </a:rPr>
              <a:t>ERV</a:t>
            </a:r>
          </a:p>
          <a:p>
            <a:pPr marL="609585" indent="-457189"/>
            <a:r>
              <a:rPr lang="en-GB" sz="3200" dirty="0">
                <a:latin typeface="+mj-lt"/>
              </a:rPr>
              <a:t>VC or SVC and FVC </a:t>
            </a:r>
          </a:p>
          <a:p>
            <a:pPr marL="609585" indent="-457189"/>
            <a:r>
              <a:rPr lang="en-GB" sz="3200" dirty="0">
                <a:latin typeface="+mj-lt"/>
              </a:rPr>
              <a:t>FEV1</a:t>
            </a:r>
          </a:p>
          <a:p>
            <a:pPr marL="609585" indent="-457189"/>
            <a:r>
              <a:rPr lang="en-GB" sz="3200" dirty="0">
                <a:latin typeface="+mj-lt"/>
              </a:rPr>
              <a:t>FEV1/FVC ratio</a:t>
            </a:r>
          </a:p>
          <a:p>
            <a:pPr marL="609585" indent="-457189"/>
            <a:r>
              <a:rPr lang="en-GB" sz="3200" dirty="0">
                <a:latin typeface="+mj-lt"/>
              </a:rPr>
              <a:t>FRC</a:t>
            </a:r>
          </a:p>
          <a:p>
            <a:pPr marL="609585" indent="-457189"/>
            <a:endParaRPr lang="en-GB" sz="3200" dirty="0">
              <a:latin typeface="+mj-lt"/>
            </a:endParaRPr>
          </a:p>
          <a:p>
            <a:pPr marL="609585" indent="-457189"/>
            <a:endParaRPr lang="en-GB" sz="3200" dirty="0">
              <a:latin typeface="+mj-lt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13</a:t>
            </a:fld>
            <a:endParaRPr lang="en-GB">
              <a:latin typeface="+mj-lt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2067" y="2652667"/>
            <a:ext cx="4929133" cy="2835200"/>
          </a:xfrm>
        </p:spPr>
        <p:txBody>
          <a:bodyPr/>
          <a:lstStyle/>
          <a:p>
            <a:r>
              <a:rPr lang="en-US" sz="3733" b="1" dirty="0">
                <a:solidFill>
                  <a:srgbClr val="FF0000"/>
                </a:solidFill>
                <a:latin typeface="+mj-lt"/>
              </a:rPr>
              <a:t>Value and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7600" y="4343401"/>
            <a:ext cx="4470400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>
                <a:latin typeface="+mj-lt"/>
              </a:rPr>
              <a:t>Graph:</a:t>
            </a:r>
          </a:p>
          <a:p>
            <a:pPr marL="609585" indent="-609585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latin typeface="+mj-lt"/>
              </a:rPr>
              <a:t>Vol per time</a:t>
            </a:r>
          </a:p>
          <a:p>
            <a:pPr marL="609585" indent="-609585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latin typeface="+mj-lt"/>
              </a:rPr>
              <a:t>Flow per volume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2067" y="1193800"/>
            <a:ext cx="4329200" cy="4294067"/>
          </a:xfrm>
        </p:spPr>
        <p:txBody>
          <a:bodyPr/>
          <a:lstStyle/>
          <a:p>
            <a:r>
              <a:rPr lang="en-US" sz="3200" b="1" u="sng" dirty="0">
                <a:solidFill>
                  <a:schemeClr val="tx1"/>
                </a:solidFill>
                <a:latin typeface="+mj-lt"/>
              </a:rPr>
              <a:t>Static</a:t>
            </a:r>
          </a:p>
          <a:p>
            <a:endParaRPr lang="en-US" sz="3200" dirty="0">
              <a:solidFill>
                <a:schemeClr val="tx1"/>
              </a:solidFill>
              <a:latin typeface="+mj-lt"/>
            </a:endParaRPr>
          </a:p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No need time evaluation, only measure volume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chemeClr val="tx1"/>
                </a:solidFill>
                <a:latin typeface="+mj-lt"/>
              </a:rPr>
              <a:pPr/>
              <a:t>14</a:t>
            </a:fld>
            <a:endParaRPr lang="en-GB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840300" y="1092200"/>
            <a:ext cx="4627600" cy="4395667"/>
          </a:xfrm>
        </p:spPr>
        <p:txBody>
          <a:bodyPr/>
          <a:lstStyle/>
          <a:p>
            <a:pPr>
              <a:buNone/>
            </a:pPr>
            <a:r>
              <a:rPr lang="en-US" sz="3200" b="1" i="1" u="sng" dirty="0" err="1">
                <a:latin typeface="+mj-lt"/>
              </a:rPr>
              <a:t>Dinamic</a:t>
            </a:r>
            <a:endParaRPr lang="en-US" sz="3200" b="1" i="1" u="sng" dirty="0">
              <a:latin typeface="+mj-lt"/>
            </a:endParaRPr>
          </a:p>
          <a:p>
            <a:pPr>
              <a:buNone/>
            </a:pPr>
            <a:endParaRPr lang="en-US" sz="3200" i="1" dirty="0">
              <a:latin typeface="+mj-lt"/>
            </a:endParaRPr>
          </a:p>
          <a:p>
            <a:pPr>
              <a:buNone/>
            </a:pPr>
            <a:r>
              <a:rPr lang="en-US" sz="3200" i="1" dirty="0">
                <a:latin typeface="+mj-lt"/>
              </a:rPr>
              <a:t>Measure volume and </a:t>
            </a:r>
            <a:r>
              <a:rPr lang="en-US" sz="3200" b="1" i="1" u="sng" dirty="0">
                <a:latin typeface="+mj-lt"/>
              </a:rPr>
              <a:t>measure time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18856" y="298753"/>
            <a:ext cx="4329200" cy="76925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Type of </a:t>
            </a:r>
            <a:r>
              <a:rPr lang="en-US" b="1" dirty="0" err="1">
                <a:solidFill>
                  <a:schemeClr val="tx1"/>
                </a:solidFill>
                <a:latin typeface="+mj-lt"/>
              </a:rPr>
              <a:t>Spirometry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717" y="4208770"/>
            <a:ext cx="906892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TV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909" y="5002557"/>
            <a:ext cx="898699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IRV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0618" y="4208770"/>
            <a:ext cx="53732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320" y="5687172"/>
            <a:ext cx="890289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ERV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0618" y="5036461"/>
            <a:ext cx="87908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j-lt"/>
              </a:rPr>
              <a:t>S</a:t>
            </a:r>
            <a:r>
              <a:rPr lang="en-US" sz="3600" b="1" dirty="0">
                <a:latin typeface="+mj-lt"/>
              </a:rPr>
              <a:t>VC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0995" y="4009464"/>
            <a:ext cx="88453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j-lt"/>
              </a:rPr>
              <a:t>F</a:t>
            </a:r>
            <a:r>
              <a:rPr lang="en-US" sz="3600" b="1" dirty="0">
                <a:latin typeface="+mj-lt"/>
              </a:rPr>
              <a:t>VC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30995" y="4861347"/>
            <a:ext cx="109517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FEV1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2801" y="4009464"/>
            <a:ext cx="82266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FEF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2801" y="4876699"/>
            <a:ext cx="84510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PEF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0226" y="4208770"/>
            <a:ext cx="83099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TLC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0226" y="5036461"/>
            <a:ext cx="670055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+mj-lt"/>
              </a:rPr>
              <a:t>RV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8BE81E-BA51-9E6C-8518-D2AE14E08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" y="575106"/>
            <a:ext cx="12192000" cy="457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D135D9C-713A-52F2-B2C6-F2EAF57DAB27}"/>
              </a:ext>
            </a:extLst>
          </p:cNvPr>
          <p:cNvGraphicFramePr/>
          <p:nvPr/>
        </p:nvGraphicFramePr>
        <p:xfrm>
          <a:off x="-2" y="5435926"/>
          <a:ext cx="12191998" cy="1027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095091-FB81-E3CB-9D8C-F59BD65794BC}"/>
              </a:ext>
            </a:extLst>
          </p:cNvPr>
          <p:cNvSpPr txBox="1"/>
          <p:nvPr/>
        </p:nvSpPr>
        <p:spPr>
          <a:xfrm>
            <a:off x="199278" y="-34905"/>
            <a:ext cx="7080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Statik</a:t>
            </a:r>
            <a:r>
              <a:rPr lang="en-US" sz="3600" dirty="0"/>
              <a:t> (</a:t>
            </a:r>
            <a:r>
              <a:rPr lang="en-US" sz="3600" dirty="0" err="1"/>
              <a:t>hanya</a:t>
            </a:r>
            <a:r>
              <a:rPr lang="en-US" sz="3600" dirty="0"/>
              <a:t> </a:t>
            </a:r>
            <a:r>
              <a:rPr lang="en-US" sz="3600" dirty="0" err="1"/>
              <a:t>mengukur</a:t>
            </a:r>
            <a:r>
              <a:rPr lang="en-US" sz="3600" dirty="0"/>
              <a:t> volume </a:t>
            </a:r>
            <a:r>
              <a:rPr lang="en-US" sz="3600" dirty="0" err="1"/>
              <a:t>saja</a:t>
            </a:r>
            <a:r>
              <a:rPr lang="en-US" sz="3600" dirty="0"/>
              <a:t>)</a:t>
            </a:r>
            <a:endParaRPr lang="en-ID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9B473A-EE8E-70A6-E151-9D143AAE2F56}"/>
              </a:ext>
            </a:extLst>
          </p:cNvPr>
          <p:cNvSpPr txBox="1"/>
          <p:nvPr/>
        </p:nvSpPr>
        <p:spPr>
          <a:xfrm>
            <a:off x="2773324" y="6334780"/>
            <a:ext cx="6193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Spirometri</a:t>
            </a:r>
            <a:r>
              <a:rPr lang="en-US" sz="2800" b="1" dirty="0"/>
              <a:t> </a:t>
            </a:r>
            <a:r>
              <a:rPr lang="en-US" sz="2800" b="1" dirty="0" err="1"/>
              <a:t>manuver</a:t>
            </a:r>
            <a:r>
              <a:rPr lang="en-US" sz="2800" b="1" dirty="0"/>
              <a:t> </a:t>
            </a:r>
            <a:r>
              <a:rPr lang="en-US" sz="2800" b="1" dirty="0" err="1"/>
              <a:t>biasa</a:t>
            </a:r>
            <a:r>
              <a:rPr lang="en-US" sz="2800" b="1" dirty="0"/>
              <a:t> / </a:t>
            </a:r>
            <a:r>
              <a:rPr lang="en-US" sz="2800" b="1" i="1" dirty="0"/>
              <a:t>slow </a:t>
            </a:r>
            <a:r>
              <a:rPr lang="en-US" sz="2800" b="1" dirty="0"/>
              <a:t>/ </a:t>
            </a:r>
            <a:r>
              <a:rPr lang="en-US" sz="2800" b="1" dirty="0" err="1"/>
              <a:t>pelan</a:t>
            </a:r>
            <a:endParaRPr lang="en-ID" sz="2800" b="1" dirty="0"/>
          </a:p>
        </p:txBody>
      </p:sp>
    </p:spTree>
    <p:extLst>
      <p:ext uri="{BB962C8B-B14F-4D97-AF65-F5344CB8AC3E}">
        <p14:creationId xmlns:p14="http://schemas.microsoft.com/office/powerpoint/2010/main" val="128409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599" y="146755"/>
            <a:ext cx="3995929" cy="5928578"/>
          </a:xfrm>
        </p:spPr>
        <p:txBody>
          <a:bodyPr>
            <a:normAutofit/>
          </a:bodyPr>
          <a:lstStyle/>
          <a:p>
            <a:r>
              <a:rPr lang="en-US" sz="3200" b="1" dirty="0" err="1">
                <a:latin typeface="+mj-lt"/>
              </a:rPr>
              <a:t>Spirometry</a:t>
            </a:r>
            <a:r>
              <a:rPr lang="en-US" sz="3200" b="1" dirty="0">
                <a:latin typeface="+mj-lt"/>
              </a:rPr>
              <a:t> graph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0833" y="381000"/>
            <a:ext cx="7461600" cy="5694333"/>
          </a:xfrm>
        </p:spPr>
        <p:txBody>
          <a:bodyPr/>
          <a:lstStyle/>
          <a:p>
            <a:pPr>
              <a:buNone/>
            </a:pPr>
            <a:r>
              <a:rPr lang="en-US" sz="2667" i="1" dirty="0" err="1">
                <a:latin typeface="+mj-lt"/>
              </a:rPr>
              <a:t>Dinamic</a:t>
            </a:r>
            <a:endParaRPr lang="en-US" sz="2667" i="1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16</a:t>
            </a:fld>
            <a:endParaRPr lang="en-GB">
              <a:latin typeface="+mj-lt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30" y="929422"/>
            <a:ext cx="11904420" cy="592857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264D157E-1318-6250-28B7-B6240FFF5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45" y="408574"/>
            <a:ext cx="10464509" cy="52114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AFE765-6A28-4C92-159D-978D0B9748A1}"/>
              </a:ext>
            </a:extLst>
          </p:cNvPr>
          <p:cNvSpPr txBox="1"/>
          <p:nvPr/>
        </p:nvSpPr>
        <p:spPr>
          <a:xfrm>
            <a:off x="199278" y="-34905"/>
            <a:ext cx="7572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Dinamik</a:t>
            </a:r>
            <a:r>
              <a:rPr lang="en-US" sz="3600" dirty="0"/>
              <a:t> (</a:t>
            </a:r>
            <a:r>
              <a:rPr lang="en-US" sz="3600" dirty="0" err="1"/>
              <a:t>mengukur</a:t>
            </a:r>
            <a:r>
              <a:rPr lang="en-US" sz="3600" dirty="0"/>
              <a:t> volume dan </a:t>
            </a:r>
            <a:r>
              <a:rPr lang="en-US" sz="3600" dirty="0" err="1"/>
              <a:t>waktu</a:t>
            </a:r>
            <a:r>
              <a:rPr lang="en-US" sz="3600" dirty="0"/>
              <a:t>)</a:t>
            </a:r>
            <a:endParaRPr lang="en-ID" sz="36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671A550-9DF4-FDDA-94B1-8339D950A328}"/>
              </a:ext>
            </a:extLst>
          </p:cNvPr>
          <p:cNvSpPr/>
          <p:nvPr/>
        </p:nvSpPr>
        <p:spPr>
          <a:xfrm>
            <a:off x="690465" y="3191071"/>
            <a:ext cx="746449" cy="11196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FF4FA6-011F-1878-1139-B7DE80975901}"/>
              </a:ext>
            </a:extLst>
          </p:cNvPr>
          <p:cNvSpPr/>
          <p:nvPr/>
        </p:nvSpPr>
        <p:spPr>
          <a:xfrm>
            <a:off x="4038600" y="4926565"/>
            <a:ext cx="1895669" cy="6934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BDC5A7-1F2E-85F2-8882-7177108D348C}"/>
              </a:ext>
            </a:extLst>
          </p:cNvPr>
          <p:cNvSpPr/>
          <p:nvPr/>
        </p:nvSpPr>
        <p:spPr>
          <a:xfrm>
            <a:off x="7811941" y="2631234"/>
            <a:ext cx="746449" cy="11196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E1BE7D9-940E-5E6C-BC39-76AAD45528EB}"/>
              </a:ext>
            </a:extLst>
          </p:cNvPr>
          <p:cNvSpPr/>
          <p:nvPr/>
        </p:nvSpPr>
        <p:spPr>
          <a:xfrm>
            <a:off x="10097053" y="3750907"/>
            <a:ext cx="1404481" cy="559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A89DDA45-4965-0B29-EA5C-06F5D903697C}"/>
              </a:ext>
            </a:extLst>
          </p:cNvPr>
          <p:cNvGraphicFramePr/>
          <p:nvPr/>
        </p:nvGraphicFramePr>
        <p:xfrm>
          <a:off x="2" y="1094002"/>
          <a:ext cx="12191998" cy="1364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B644DCD-A82B-D8CA-7199-82002446206B}"/>
              </a:ext>
            </a:extLst>
          </p:cNvPr>
          <p:cNvSpPr txBox="1"/>
          <p:nvPr/>
        </p:nvSpPr>
        <p:spPr>
          <a:xfrm>
            <a:off x="326022" y="5817973"/>
            <a:ext cx="115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Pemeriksaan</a:t>
            </a:r>
            <a:r>
              <a:rPr lang="en-US" sz="2800" b="1" dirty="0"/>
              <a:t> </a:t>
            </a:r>
            <a:r>
              <a:rPr lang="en-US" sz="2800" b="1" dirty="0" err="1"/>
              <a:t>Spirometri</a:t>
            </a:r>
            <a:r>
              <a:rPr lang="en-US" sz="2800" b="1" dirty="0"/>
              <a:t> PPOK: </a:t>
            </a:r>
            <a:r>
              <a:rPr lang="en-US" sz="2800" b="1" dirty="0" err="1"/>
              <a:t>Fokus</a:t>
            </a:r>
            <a:r>
              <a:rPr lang="en-US" sz="2800" b="1" dirty="0"/>
              <a:t> pada </a:t>
            </a:r>
            <a:r>
              <a:rPr lang="en-US" sz="2800" b="1" dirty="0" err="1"/>
              <a:t>Dinamis</a:t>
            </a:r>
            <a:r>
              <a:rPr lang="en-US" sz="2800" b="1" dirty="0"/>
              <a:t> </a:t>
            </a:r>
            <a:r>
              <a:rPr lang="en-US" sz="2800" b="1" dirty="0" err="1"/>
              <a:t>dengan</a:t>
            </a:r>
            <a:r>
              <a:rPr lang="en-US" sz="2800" b="1" dirty="0"/>
              <a:t> </a:t>
            </a:r>
            <a:r>
              <a:rPr lang="en-US" sz="2800" b="1" u="sng" dirty="0" err="1">
                <a:solidFill>
                  <a:srgbClr val="FF0000"/>
                </a:solidFill>
              </a:rPr>
              <a:t>manuver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</a:rPr>
              <a:t>Paksa</a:t>
            </a:r>
            <a:r>
              <a:rPr lang="en-US" sz="2800" b="1" u="sng" dirty="0">
                <a:solidFill>
                  <a:srgbClr val="FF0000"/>
                </a:solidFill>
              </a:rPr>
              <a:t> !</a:t>
            </a:r>
            <a:endParaRPr lang="en-ID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44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6982" y="381000"/>
            <a:ext cx="11354270" cy="6049112"/>
          </a:xfrm>
          <a:prstGeom prst="rect">
            <a:avLst/>
          </a:prstGeom>
        </p:spPr>
      </p:pic>
      <p:sp>
        <p:nvSpPr>
          <p:cNvPr id="8" name="Title 1"/>
          <p:cNvSpPr txBox="1"/>
          <p:nvPr/>
        </p:nvSpPr>
        <p:spPr>
          <a:xfrm>
            <a:off x="312600" y="767333"/>
            <a:ext cx="2728400" cy="530800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unito Sans" panose="00000500000000000000"/>
              <a:buNone/>
              <a:defRPr sz="2400" b="0" i="0" u="none" strike="noStrike" cap="none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ts val="2400"/>
              <a:buFont typeface="Nunito Sans" panose="00000500000000000000"/>
              <a:buNone/>
              <a:defRPr sz="2400">
                <a:solidFill>
                  <a:srgbClr val="FFFFFF"/>
                </a:solidFill>
                <a:latin typeface="Nunito Sans" panose="00000500000000000000"/>
                <a:ea typeface="Nunito Sans" panose="00000500000000000000"/>
                <a:cs typeface="Nunito Sans" panose="00000500000000000000"/>
                <a:sym typeface="Nunito Sans" panose="00000500000000000000"/>
              </a:defRPr>
            </a:lvl9pPr>
          </a:lstStyle>
          <a:p>
            <a:r>
              <a:rPr lang="en-US" sz="3200" b="1"/>
              <a:t>Spirometry graph</a:t>
            </a:r>
            <a:endParaRPr lang="en-US" sz="3200" b="1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27200" y="1295401"/>
            <a:ext cx="10261600" cy="538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2728400" cy="5308000"/>
          </a:xfrm>
        </p:spPr>
        <p:txBody>
          <a:bodyPr/>
          <a:lstStyle/>
          <a:p>
            <a:r>
              <a:rPr lang="en-US" b="1" dirty="0" err="1"/>
              <a:t>Spirometry</a:t>
            </a:r>
            <a:r>
              <a:rPr lang="en-US" b="1" dirty="0"/>
              <a:t> graph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120833" y="381000"/>
            <a:ext cx="7461600" cy="5694333"/>
          </a:xfrm>
        </p:spPr>
        <p:txBody>
          <a:bodyPr/>
          <a:lstStyle/>
          <a:p>
            <a:pPr>
              <a:buNone/>
            </a:pPr>
            <a:r>
              <a:rPr lang="en-US" sz="2667" i="1" dirty="0" err="1">
                <a:latin typeface="Georgia" panose="02040502050405020303" pitchFamily="18" charset="0"/>
              </a:rPr>
              <a:t>Dinamic</a:t>
            </a:r>
            <a:endParaRPr lang="en-US" sz="2667" i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8700" y="2400300"/>
            <a:ext cx="5674630" cy="235962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9200"/>
              </a:lnSpc>
            </a:pPr>
            <a:r>
              <a:rPr lang="en-CA" sz="8000">
                <a:solidFill>
                  <a:srgbClr val="323232"/>
                </a:solidFill>
                <a:latin typeface="Myanmar Text" panose="020B0502040204020203"/>
                <a:cs typeface="Myanmar Text" panose="020B0502040204020203"/>
              </a:rPr>
              <a:t>PROCEDURE</a:t>
            </a:r>
          </a:p>
          <a:p>
            <a:pPr>
              <a:lnSpc>
                <a:spcPts val="9200"/>
              </a:lnSpc>
            </a:pPr>
            <a:endParaRPr lang="en-CA" sz="8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FE66CAA-9B6D-0E8D-A94A-E287CB9576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23650"/>
            <a:ext cx="12191998" cy="4016371"/>
          </a:xfrm>
          <a:prstGeom prst="rect">
            <a:avLst/>
          </a:prstGeom>
          <a:ln w="19050">
            <a:solidFill>
              <a:schemeClr val="bg2">
                <a:lumMod val="25000"/>
              </a:schemeClr>
            </a:solidFill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BE8C39-DA2E-3363-C2F6-7976F2F6511A}"/>
              </a:ext>
            </a:extLst>
          </p:cNvPr>
          <p:cNvGraphicFramePr/>
          <p:nvPr/>
        </p:nvGraphicFramePr>
        <p:xfrm>
          <a:off x="398556" y="1286801"/>
          <a:ext cx="10813292" cy="64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5CCAA2-9CD6-B619-A73A-21C93ED22C40}"/>
              </a:ext>
            </a:extLst>
          </p:cNvPr>
          <p:cNvSpPr txBox="1"/>
          <p:nvPr/>
        </p:nvSpPr>
        <p:spPr>
          <a:xfrm>
            <a:off x="362625" y="357031"/>
            <a:ext cx="735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PERSIAPAN SEBELUM TES SPIROMETRI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218762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BE8C39-DA2E-3363-C2F6-7976F2F6511A}"/>
              </a:ext>
            </a:extLst>
          </p:cNvPr>
          <p:cNvGraphicFramePr/>
          <p:nvPr/>
        </p:nvGraphicFramePr>
        <p:xfrm>
          <a:off x="398556" y="1286801"/>
          <a:ext cx="10813292" cy="64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5CCAA2-9CD6-B619-A73A-21C93ED22C40}"/>
              </a:ext>
            </a:extLst>
          </p:cNvPr>
          <p:cNvSpPr txBox="1"/>
          <p:nvPr/>
        </p:nvSpPr>
        <p:spPr>
          <a:xfrm>
            <a:off x="362625" y="357031"/>
            <a:ext cx="735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PERSIAPAN SEBELUM TES SPIROMETRI</a:t>
            </a:r>
            <a:endParaRPr lang="en-ID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F4FF6A-6DF3-5165-1B0F-6E1488D08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556" y="2519266"/>
            <a:ext cx="6156236" cy="346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0753F6-298C-2ABD-5609-F9E9CA99AE23}"/>
              </a:ext>
            </a:extLst>
          </p:cNvPr>
          <p:cNvSpPr txBox="1"/>
          <p:nvPr/>
        </p:nvSpPr>
        <p:spPr>
          <a:xfrm>
            <a:off x="6806350" y="2327059"/>
            <a:ext cx="27855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Spirometri</a:t>
            </a:r>
            <a:endParaRPr lang="en-US" sz="2800" dirty="0"/>
          </a:p>
          <a:p>
            <a:r>
              <a:rPr lang="en-US" sz="2800" dirty="0"/>
              <a:t>Mouth piece</a:t>
            </a:r>
          </a:p>
          <a:p>
            <a:r>
              <a:rPr lang="en-US" sz="2800" dirty="0"/>
              <a:t>Nose clip</a:t>
            </a:r>
          </a:p>
          <a:p>
            <a:r>
              <a:rPr lang="en-US" sz="2800" dirty="0" err="1"/>
              <a:t>Kalibrator</a:t>
            </a:r>
            <a:endParaRPr lang="en-US" sz="2800" dirty="0"/>
          </a:p>
          <a:p>
            <a:r>
              <a:rPr lang="en-US" sz="2800" dirty="0"/>
              <a:t>Listrik</a:t>
            </a:r>
          </a:p>
          <a:p>
            <a:r>
              <a:rPr lang="en-US" sz="2800" dirty="0"/>
              <a:t>Printer</a:t>
            </a:r>
          </a:p>
          <a:p>
            <a:r>
              <a:rPr lang="en-US" sz="2800" dirty="0" err="1"/>
              <a:t>Kertas</a:t>
            </a:r>
            <a:endParaRPr lang="en-US" sz="2800" dirty="0"/>
          </a:p>
          <a:p>
            <a:r>
              <a:rPr lang="en-ID" sz="2800" dirty="0" err="1"/>
              <a:t>Tisue</a:t>
            </a:r>
            <a:endParaRPr lang="en-ID" sz="2800" dirty="0"/>
          </a:p>
          <a:p>
            <a:r>
              <a:rPr lang="en-ID" sz="2800" dirty="0" err="1"/>
              <a:t>Tempat</a:t>
            </a:r>
            <a:r>
              <a:rPr lang="en-ID" sz="2800" dirty="0"/>
              <a:t> </a:t>
            </a:r>
            <a:r>
              <a:rPr lang="en-ID" sz="2800" dirty="0" err="1"/>
              <a:t>Sampah</a:t>
            </a:r>
            <a:endParaRPr lang="en-ID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8B2E9-A054-FC3E-829F-BB1DC1D9C6B0}"/>
              </a:ext>
            </a:extLst>
          </p:cNvPr>
          <p:cNvSpPr txBox="1"/>
          <p:nvPr/>
        </p:nvSpPr>
        <p:spPr>
          <a:xfrm>
            <a:off x="9406479" y="2349263"/>
            <a:ext cx="27855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Timbang</a:t>
            </a:r>
            <a:r>
              <a:rPr lang="en-US" sz="2800" dirty="0"/>
              <a:t> Badan</a:t>
            </a:r>
          </a:p>
          <a:p>
            <a:r>
              <a:rPr lang="en-US" sz="2800" dirty="0"/>
              <a:t>Tinggi Badan</a:t>
            </a:r>
            <a:endParaRPr lang="en-ID" sz="2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0DFC22-F49D-8C50-5C0A-9934375EC39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532" y="3806382"/>
            <a:ext cx="3025190" cy="19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61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F43A5-63DD-31E0-9CBC-D4B63A67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1. </a:t>
            </a:r>
            <a:r>
              <a:rPr lang="en-ID" dirty="0" err="1"/>
              <a:t>Persiapan</a:t>
            </a:r>
            <a:r>
              <a:rPr lang="en-ID" dirty="0"/>
              <a:t> Tindakan </a:t>
            </a:r>
            <a:r>
              <a:rPr lang="en-ID" dirty="0" err="1"/>
              <a:t>Spirometri</a:t>
            </a:r>
            <a:r>
              <a:rPr lang="en-ID" dirty="0"/>
              <a:t>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7E78E-C400-039C-DD2B-95F504B15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sz="3200" b="1" dirty="0"/>
              <a:t>a. </a:t>
            </a:r>
            <a:r>
              <a:rPr lang="en-ID" sz="3200" b="1" dirty="0" err="1"/>
              <a:t>Bahan</a:t>
            </a:r>
            <a:r>
              <a:rPr lang="en-ID" sz="3200" b="1" dirty="0"/>
              <a:t> dan Alat :</a:t>
            </a:r>
            <a:r>
              <a:rPr lang="en-ID" sz="3200" dirty="0"/>
              <a:t> Alat spirometer yang </a:t>
            </a:r>
            <a:r>
              <a:rPr lang="en-ID" sz="3200" dirty="0" err="1"/>
              <a:t>telah</a:t>
            </a:r>
            <a:r>
              <a:rPr lang="en-ID" sz="3200" dirty="0"/>
              <a:t> </a:t>
            </a:r>
            <a:r>
              <a:rPr lang="en-ID" sz="3200" dirty="0" err="1"/>
              <a:t>dikalibrasi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volume dan </a:t>
            </a:r>
            <a:r>
              <a:rPr lang="en-ID" sz="3200" dirty="0" err="1"/>
              <a:t>arus</a:t>
            </a:r>
            <a:r>
              <a:rPr lang="en-ID" sz="3200" dirty="0"/>
              <a:t> minimal 1 kali </a:t>
            </a:r>
            <a:r>
              <a:rPr lang="en-ID" sz="3200" dirty="0" err="1"/>
              <a:t>dalam</a:t>
            </a:r>
            <a:r>
              <a:rPr lang="en-ID" sz="3200" dirty="0"/>
              <a:t> </a:t>
            </a:r>
            <a:r>
              <a:rPr lang="en-ID" sz="3200" dirty="0" err="1"/>
              <a:t>seminggu</a:t>
            </a:r>
            <a:r>
              <a:rPr lang="en-ID" sz="3200" dirty="0"/>
              <a:t>. Mouth piece </a:t>
            </a:r>
            <a:r>
              <a:rPr lang="en-ID" sz="3200" dirty="0" err="1"/>
              <a:t>sekali</a:t>
            </a:r>
            <a:r>
              <a:rPr lang="en-ID" sz="3200" dirty="0"/>
              <a:t> </a:t>
            </a:r>
            <a:r>
              <a:rPr lang="en-ID" sz="3200" dirty="0" err="1"/>
              <a:t>pakai</a:t>
            </a:r>
            <a:r>
              <a:rPr lang="en-ID" sz="3200" dirty="0"/>
              <a:t>. </a:t>
            </a:r>
          </a:p>
          <a:p>
            <a:r>
              <a:rPr lang="en-ID" sz="3200" b="1" dirty="0"/>
              <a:t>b. </a:t>
            </a:r>
            <a:r>
              <a:rPr lang="en-ID" sz="3200" b="1" dirty="0" err="1"/>
              <a:t>Pasien</a:t>
            </a:r>
            <a:r>
              <a:rPr lang="en-ID" sz="3200" b="1" dirty="0"/>
              <a:t> </a:t>
            </a:r>
            <a:r>
              <a:rPr lang="en-ID" sz="3200" dirty="0"/>
              <a:t>: </a:t>
            </a:r>
          </a:p>
          <a:p>
            <a:r>
              <a:rPr lang="en-ID" sz="3200" dirty="0" err="1"/>
              <a:t>Memasukkan</a:t>
            </a:r>
            <a:r>
              <a:rPr lang="en-ID" sz="3200" dirty="0"/>
              <a:t> data </a:t>
            </a:r>
            <a:r>
              <a:rPr lang="en-ID" sz="3200" dirty="0" err="1"/>
              <a:t>ke</a:t>
            </a:r>
            <a:r>
              <a:rPr lang="en-ID" sz="3200" dirty="0"/>
              <a:t> </a:t>
            </a:r>
            <a:r>
              <a:rPr lang="en-ID" sz="3200" dirty="0" err="1"/>
              <a:t>dalam</a:t>
            </a:r>
            <a:r>
              <a:rPr lang="en-ID" sz="3200" dirty="0"/>
              <a:t> </a:t>
            </a:r>
            <a:r>
              <a:rPr lang="en-ID" sz="3200" dirty="0" err="1"/>
              <a:t>alat</a:t>
            </a:r>
            <a:r>
              <a:rPr lang="en-ID" sz="3200" dirty="0"/>
              <a:t> </a:t>
            </a:r>
            <a:r>
              <a:rPr lang="en-ID" sz="3200" dirty="0" err="1"/>
              <a:t>spirometri</a:t>
            </a:r>
            <a:r>
              <a:rPr lang="en-ID" sz="3200" dirty="0"/>
              <a:t>, data </a:t>
            </a:r>
            <a:r>
              <a:rPr lang="en-ID" sz="3200" dirty="0" err="1"/>
              <a:t>berikut</a:t>
            </a:r>
            <a:r>
              <a:rPr lang="en-ID" sz="3200" dirty="0"/>
              <a:t> : </a:t>
            </a:r>
          </a:p>
          <a:p>
            <a:pPr lvl="1"/>
            <a:r>
              <a:rPr lang="en-ID" sz="3200" dirty="0" err="1"/>
              <a:t>Identitas</a:t>
            </a:r>
            <a:r>
              <a:rPr lang="en-ID" sz="3200" dirty="0"/>
              <a:t> </a:t>
            </a:r>
            <a:r>
              <a:rPr lang="en-ID" sz="3200" dirty="0" err="1"/>
              <a:t>diri</a:t>
            </a:r>
            <a:r>
              <a:rPr lang="en-ID" sz="3200" dirty="0"/>
              <a:t> (Nama) </a:t>
            </a:r>
          </a:p>
          <a:p>
            <a:pPr lvl="1"/>
            <a:r>
              <a:rPr lang="en-ID" sz="3200" dirty="0" err="1"/>
              <a:t>Jenis</a:t>
            </a:r>
            <a:r>
              <a:rPr lang="en-ID" sz="3200" dirty="0"/>
              <a:t> </a:t>
            </a:r>
            <a:r>
              <a:rPr lang="en-ID" sz="3200" dirty="0" err="1"/>
              <a:t>kelamin</a:t>
            </a:r>
            <a:r>
              <a:rPr lang="en-ID" sz="3200" dirty="0"/>
              <a:t> </a:t>
            </a:r>
          </a:p>
          <a:p>
            <a:pPr lvl="1"/>
            <a:r>
              <a:rPr lang="en-ID" sz="3200" dirty="0" err="1"/>
              <a:t>Umur</a:t>
            </a:r>
            <a:r>
              <a:rPr lang="en-ID" sz="3200" dirty="0"/>
              <a:t> </a:t>
            </a:r>
          </a:p>
          <a:p>
            <a:pPr lvl="1"/>
            <a:r>
              <a:rPr lang="en-ID" sz="3200" dirty="0" err="1"/>
              <a:t>Berat</a:t>
            </a:r>
            <a:r>
              <a:rPr lang="en-ID" sz="3200" dirty="0"/>
              <a:t> badan </a:t>
            </a:r>
          </a:p>
          <a:p>
            <a:pPr lvl="1"/>
            <a:r>
              <a:rPr lang="en-ID" sz="3200" dirty="0"/>
              <a:t>Tinggi badan </a:t>
            </a:r>
          </a:p>
          <a:p>
            <a:pPr lvl="1"/>
            <a:r>
              <a:rPr lang="en-ID" sz="3200" dirty="0" err="1"/>
              <a:t>Suhu</a:t>
            </a:r>
            <a:r>
              <a:rPr lang="en-ID" sz="3200" dirty="0"/>
              <a:t> </a:t>
            </a:r>
            <a:r>
              <a:rPr lang="en-ID" sz="3200" dirty="0" err="1"/>
              <a:t>ruangan</a:t>
            </a:r>
            <a:endParaRPr lang="en-ID" sz="3200" dirty="0"/>
          </a:p>
          <a:p>
            <a:endParaRPr lang="en-ID" sz="32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1306725-B1F4-AAE9-0DD3-A0099F4287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18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BE8C39-DA2E-3363-C2F6-7976F2F6511A}"/>
              </a:ext>
            </a:extLst>
          </p:cNvPr>
          <p:cNvGraphicFramePr/>
          <p:nvPr/>
        </p:nvGraphicFramePr>
        <p:xfrm>
          <a:off x="398556" y="1286801"/>
          <a:ext cx="10813292" cy="64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5CCAA2-9CD6-B619-A73A-21C93ED22C40}"/>
              </a:ext>
            </a:extLst>
          </p:cNvPr>
          <p:cNvSpPr txBox="1"/>
          <p:nvPr/>
        </p:nvSpPr>
        <p:spPr>
          <a:xfrm>
            <a:off x="362625" y="357031"/>
            <a:ext cx="735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PERSIAPAN SEBELUM TES SPIROMETRI</a:t>
            </a:r>
            <a:endParaRPr lang="en-ID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12841-FFAD-5ED9-07EE-907593EB64EA}"/>
              </a:ext>
            </a:extLst>
          </p:cNvPr>
          <p:cNvSpPr txBox="1"/>
          <p:nvPr/>
        </p:nvSpPr>
        <p:spPr>
          <a:xfrm>
            <a:off x="398556" y="2322318"/>
            <a:ext cx="11501862" cy="1493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dirty="0" err="1"/>
              <a:t>membutuhkan</a:t>
            </a:r>
            <a:r>
              <a:rPr lang="en-ID" sz="3200" dirty="0"/>
              <a:t> </a:t>
            </a:r>
            <a:r>
              <a:rPr lang="en-ID" sz="3200" b="1" dirty="0" err="1"/>
              <a:t>kooperasi</a:t>
            </a:r>
            <a:r>
              <a:rPr lang="en-ID" sz="3200" b="1" dirty="0"/>
              <a:t> </a:t>
            </a:r>
            <a:r>
              <a:rPr lang="en-ID" sz="3200" b="1" dirty="0" err="1"/>
              <a:t>subyek</a:t>
            </a:r>
            <a:r>
              <a:rPr lang="en-ID" sz="3200" b="1" dirty="0"/>
              <a:t> </a:t>
            </a:r>
            <a:r>
              <a:rPr lang="en-ID" sz="3200" dirty="0"/>
              <a:t>yang </a:t>
            </a:r>
            <a:r>
              <a:rPr lang="en-ID" sz="3200" dirty="0" err="1"/>
              <a:t>diperiksa</a:t>
            </a:r>
            <a:r>
              <a:rPr lang="en-ID" sz="3200" dirty="0"/>
              <a:t>, sangat </a:t>
            </a:r>
            <a:r>
              <a:rPr lang="en-ID" sz="3200" dirty="0" err="1"/>
              <a:t>bergantung</a:t>
            </a:r>
            <a:r>
              <a:rPr lang="en-ID" sz="3200" dirty="0"/>
              <a:t> </a:t>
            </a:r>
            <a:r>
              <a:rPr lang="en-ID" sz="3200" dirty="0" err="1"/>
              <a:t>usaha</a:t>
            </a:r>
            <a:r>
              <a:rPr lang="en-ID" sz="3200" dirty="0"/>
              <a:t> </a:t>
            </a:r>
            <a:r>
              <a:rPr lang="en-ID" sz="3200" dirty="0" err="1"/>
              <a:t>subyek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melakukan</a:t>
            </a:r>
            <a:r>
              <a:rPr lang="en-ID" sz="3200" dirty="0"/>
              <a:t> </a:t>
            </a:r>
            <a:r>
              <a:rPr lang="en-ID" sz="3200" dirty="0" err="1"/>
              <a:t>manuver</a:t>
            </a:r>
            <a:r>
              <a:rPr lang="en-ID" sz="3200" dirty="0"/>
              <a:t> yang </a:t>
            </a:r>
            <a:r>
              <a:rPr lang="en-ID" sz="3200" dirty="0" err="1"/>
              <a:t>tepat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85364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BCB72-FE6E-9E0D-71F9-55F114B0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48DE-7700-4CFF-7EEA-EEA77C514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B0074-D483-1791-0270-2E82143E0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14" y="36006"/>
            <a:ext cx="10245171" cy="677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83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1A0B-9D8A-9917-8B81-A8805ADD1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95633-7D12-44DB-9B73-BA63158D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D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4B5ADC-243B-C4FE-4369-6413C8167A2A}"/>
              </a:ext>
            </a:extLst>
          </p:cNvPr>
          <p:cNvPicPr/>
          <p:nvPr/>
        </p:nvPicPr>
        <p:blipFill>
          <a:blip r:embed="rId2" cstate="email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585D4FAB-3EED-53CC-219C-030FBCD018F4}"/>
              </a:ext>
            </a:extLst>
          </p:cNvPr>
          <p:cNvSpPr txBox="1"/>
          <p:nvPr/>
        </p:nvSpPr>
        <p:spPr>
          <a:xfrm>
            <a:off x="1485900" y="257175"/>
            <a:ext cx="5751575" cy="79508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3105"/>
              </a:lnSpc>
            </a:pPr>
            <a:r>
              <a:rPr lang="en-CA" sz="3200" b="1" dirty="0">
                <a:solidFill>
                  <a:srgbClr val="B73B25"/>
                </a:solidFill>
                <a:latin typeface="Tahoma Bold"/>
                <a:cs typeface="Tahoma Bold"/>
              </a:rPr>
              <a:t>Withholding Medications</a:t>
            </a:r>
          </a:p>
          <a:p>
            <a:pPr>
              <a:lnSpc>
                <a:spcPts val="3105"/>
              </a:lnSpc>
            </a:pPr>
            <a:endParaRPr lang="en-CA" sz="320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76FDB99-0B49-F56D-5A2F-708673569109}"/>
              </a:ext>
            </a:extLst>
          </p:cNvPr>
          <p:cNvSpPr txBox="1"/>
          <p:nvPr/>
        </p:nvSpPr>
        <p:spPr>
          <a:xfrm>
            <a:off x="1828798" y="1279214"/>
            <a:ext cx="8177452" cy="79508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3105"/>
              </a:lnSpc>
            </a:pPr>
            <a:r>
              <a:rPr lang="en-CA" sz="3200" dirty="0">
                <a:solidFill>
                  <a:srgbClr val="B73B25"/>
                </a:solidFill>
                <a:latin typeface="Tahoma" panose="020B0604030504040204"/>
                <a:cs typeface="Tahoma" panose="020B0604030504040204"/>
              </a:rPr>
              <a:t>Before performing spirometry, withhold:</a:t>
            </a:r>
          </a:p>
          <a:p>
            <a:pPr>
              <a:lnSpc>
                <a:spcPts val="3105"/>
              </a:lnSpc>
            </a:pPr>
            <a:endParaRPr lang="en-CA" sz="3200" dirty="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DB61C4AA-EE08-C932-74C5-F2B202241FA1}"/>
              </a:ext>
            </a:extLst>
          </p:cNvPr>
          <p:cNvSpPr txBox="1"/>
          <p:nvPr/>
        </p:nvSpPr>
        <p:spPr>
          <a:xfrm>
            <a:off x="1828799" y="2047853"/>
            <a:ext cx="11585229" cy="211320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4240"/>
              </a:lnSpc>
            </a:pPr>
            <a:r>
              <a:rPr lang="en-CA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</a:t>
            </a:r>
            <a:r>
              <a:rPr lang="en-CA" sz="3200" b="1" dirty="0">
                <a:solidFill>
                  <a:srgbClr val="0D0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 acting β2-agonists for 6 hours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</a:t>
            </a:r>
            <a:r>
              <a:rPr lang="en-CA" sz="3200" b="1" dirty="0">
                <a:solidFill>
                  <a:srgbClr val="0D0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Long acting β2-agonists for 12 hours</a:t>
            </a: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</a:t>
            </a:r>
            <a:r>
              <a:rPr lang="en-CA" sz="3200" b="1" dirty="0">
                <a:solidFill>
                  <a:srgbClr val="0D0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Ipratropium for 6 hours</a:t>
            </a:r>
          </a:p>
          <a:p>
            <a:pPr>
              <a:lnSpc>
                <a:spcPts val="4240"/>
              </a:lnSpc>
            </a:pPr>
            <a:endParaRPr lang="en-C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30284F0D-FDD1-F0FA-27B1-9DEEFABC0C44}"/>
              </a:ext>
            </a:extLst>
          </p:cNvPr>
          <p:cNvSpPr txBox="1"/>
          <p:nvPr/>
        </p:nvSpPr>
        <p:spPr>
          <a:xfrm>
            <a:off x="1828800" y="3952201"/>
            <a:ext cx="6326155" cy="72180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2760"/>
              </a:lnSpc>
            </a:pPr>
            <a:r>
              <a:rPr lang="en-CA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</a:t>
            </a:r>
            <a:r>
              <a:rPr lang="en-CA" sz="3200" b="1" dirty="0">
                <a:solidFill>
                  <a:srgbClr val="0D0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Tiotropium for 24 hours</a:t>
            </a:r>
          </a:p>
          <a:p>
            <a:pPr>
              <a:lnSpc>
                <a:spcPts val="2760"/>
              </a:lnSpc>
            </a:pPr>
            <a:endParaRPr lang="en-C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DF0615C9-5033-F0E5-6307-9EF4C4F15609}"/>
              </a:ext>
            </a:extLst>
          </p:cNvPr>
          <p:cNvSpPr txBox="1"/>
          <p:nvPr/>
        </p:nvSpPr>
        <p:spPr>
          <a:xfrm>
            <a:off x="1485900" y="5062086"/>
            <a:ext cx="10326655" cy="246221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tabLst>
                <a:tab pos="2419350" algn="l"/>
              </a:tabLst>
            </a:pPr>
            <a:r>
              <a:rPr lang="en-CA" sz="3200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Optimally, subjects should avoid caffeine and cigarette smoking for 30 minutes before performing spirometry</a:t>
            </a:r>
          </a:p>
          <a:p>
            <a:endParaRPr lang="en-CA" sz="3200" dirty="0">
              <a:solidFill>
                <a:schemeClr val="tx1"/>
              </a:solidFill>
            </a:endParaRPr>
          </a:p>
          <a:p>
            <a:endParaRPr lang="en-CA" sz="3200" dirty="0">
              <a:solidFill>
                <a:schemeClr val="tx1"/>
              </a:solidFill>
              <a:latin typeface="Tahoma" panose="020B0604030504040204"/>
              <a:cs typeface="Tahoma" panose="020B0604030504040204"/>
            </a:endParaRPr>
          </a:p>
          <a:p>
            <a:endParaRPr lang="en-CA" sz="3200" dirty="0">
              <a:solidFill>
                <a:schemeClr val="tx1"/>
              </a:solidFill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D264F3E-DD9D-CC85-EB0E-D0C3DB97FF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27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F43A5-63DD-31E0-9CBC-D4B63A67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1. </a:t>
            </a:r>
            <a:r>
              <a:rPr lang="en-ID" dirty="0" err="1"/>
              <a:t>Persiapan</a:t>
            </a:r>
            <a:r>
              <a:rPr lang="en-ID" dirty="0"/>
              <a:t> Tindakan </a:t>
            </a:r>
            <a:r>
              <a:rPr lang="en-ID" dirty="0" err="1"/>
              <a:t>Spirometri</a:t>
            </a:r>
            <a:r>
              <a:rPr lang="en-ID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7E78E-C400-039C-DD2B-95F504B15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sz="3200" b="1" dirty="0"/>
              <a:t>c. Ruang dan </a:t>
            </a:r>
            <a:r>
              <a:rPr lang="en-ID" sz="3200" b="1" dirty="0" err="1"/>
              <a:t>fasilitas</a:t>
            </a:r>
            <a:r>
              <a:rPr lang="en-ID" sz="3200" b="1" dirty="0"/>
              <a:t> : </a:t>
            </a:r>
          </a:p>
          <a:p>
            <a:pPr lvl="1">
              <a:buFontTx/>
              <a:buChar char="-"/>
            </a:pPr>
            <a:r>
              <a:rPr lang="en-ID" sz="3200" dirty="0" err="1"/>
              <a:t>Ruangan</a:t>
            </a:r>
            <a:r>
              <a:rPr lang="en-ID" sz="3200" dirty="0"/>
              <a:t> </a:t>
            </a:r>
            <a:r>
              <a:rPr lang="en-ID" sz="3200" dirty="0" err="1"/>
              <a:t>harus</a:t>
            </a:r>
            <a:r>
              <a:rPr lang="en-ID" sz="3200" dirty="0"/>
              <a:t> </a:t>
            </a:r>
            <a:r>
              <a:rPr lang="en-ID" sz="3200" dirty="0" err="1"/>
              <a:t>mempunyai</a:t>
            </a:r>
            <a:r>
              <a:rPr lang="en-ID" sz="3200" dirty="0"/>
              <a:t> </a:t>
            </a:r>
            <a:r>
              <a:rPr lang="en-ID" sz="3200" dirty="0" err="1"/>
              <a:t>sistem</a:t>
            </a:r>
            <a:r>
              <a:rPr lang="en-ID" sz="3200" dirty="0"/>
              <a:t> </a:t>
            </a:r>
            <a:r>
              <a:rPr lang="en-ID" sz="3200" dirty="0" err="1"/>
              <a:t>ventilasi</a:t>
            </a:r>
            <a:r>
              <a:rPr lang="en-ID" sz="3200" dirty="0"/>
              <a:t> yang </a:t>
            </a:r>
            <a:r>
              <a:rPr lang="en-ID" sz="3200" dirty="0" err="1"/>
              <a:t>baik</a:t>
            </a:r>
            <a:r>
              <a:rPr lang="en-ID" sz="3200" dirty="0"/>
              <a:t>. </a:t>
            </a:r>
          </a:p>
          <a:p>
            <a:pPr lvl="1">
              <a:buFontTx/>
              <a:buChar char="-"/>
            </a:pPr>
            <a:r>
              <a:rPr lang="en-ID" sz="3200" dirty="0" err="1"/>
              <a:t>Suhu</a:t>
            </a:r>
            <a:r>
              <a:rPr lang="en-ID" sz="3200" dirty="0"/>
              <a:t> </a:t>
            </a:r>
            <a:r>
              <a:rPr lang="en-ID" sz="3200" dirty="0" err="1"/>
              <a:t>udara</a:t>
            </a:r>
            <a:r>
              <a:rPr lang="en-ID" sz="3200" dirty="0"/>
              <a:t> </a:t>
            </a:r>
            <a:r>
              <a:rPr lang="en-ID" sz="3200" dirty="0" err="1"/>
              <a:t>tempat</a:t>
            </a:r>
            <a:r>
              <a:rPr lang="en-ID" sz="3200" dirty="0"/>
              <a:t> </a:t>
            </a:r>
            <a:r>
              <a:rPr lang="en-ID" sz="3200" dirty="0" err="1"/>
              <a:t>pemeriksaan</a:t>
            </a:r>
            <a:r>
              <a:rPr lang="en-ID" sz="3200" dirty="0"/>
              <a:t> </a:t>
            </a:r>
            <a:r>
              <a:rPr lang="en-ID" sz="3200" dirty="0" err="1"/>
              <a:t>tidak</a:t>
            </a:r>
            <a:r>
              <a:rPr lang="en-ID" sz="3200" dirty="0"/>
              <a:t> </a:t>
            </a:r>
            <a:r>
              <a:rPr lang="en-ID" sz="3200" dirty="0" err="1"/>
              <a:t>boleh</a:t>
            </a:r>
            <a:r>
              <a:rPr lang="en-ID" sz="3200" dirty="0"/>
              <a:t> 40 0C. </a:t>
            </a:r>
          </a:p>
          <a:p>
            <a:pPr lvl="1">
              <a:buFontTx/>
              <a:buChar char="-"/>
            </a:pPr>
            <a:r>
              <a:rPr lang="en-ID" sz="3200" dirty="0" err="1"/>
              <a:t>Pemeriksaan</a:t>
            </a:r>
            <a:r>
              <a:rPr lang="en-ID" sz="3200" dirty="0"/>
              <a:t> </a:t>
            </a:r>
            <a:r>
              <a:rPr lang="en-ID" sz="3200" dirty="0" err="1"/>
              <a:t>terhadap</a:t>
            </a:r>
            <a:r>
              <a:rPr lang="en-ID" sz="3200" dirty="0"/>
              <a:t> </a:t>
            </a:r>
            <a:r>
              <a:rPr lang="en-ID" sz="3200" dirty="0" err="1"/>
              <a:t>pasien</a:t>
            </a:r>
            <a:r>
              <a:rPr lang="en-ID" sz="3200" dirty="0"/>
              <a:t> yang </a:t>
            </a:r>
            <a:r>
              <a:rPr lang="en-ID" sz="3200" dirty="0" err="1"/>
              <a:t>dicurigai</a:t>
            </a:r>
            <a:r>
              <a:rPr lang="en-ID" sz="3200" dirty="0"/>
              <a:t> </a:t>
            </a:r>
            <a:r>
              <a:rPr lang="en-ID" sz="3200" dirty="0" err="1"/>
              <a:t>menderita</a:t>
            </a:r>
            <a:r>
              <a:rPr lang="en-ID" sz="3200" dirty="0"/>
              <a:t> </a:t>
            </a:r>
            <a:r>
              <a:rPr lang="en-ID" sz="3200" dirty="0" err="1"/>
              <a:t>penyakit</a:t>
            </a:r>
            <a:r>
              <a:rPr lang="en-ID" sz="3200" dirty="0"/>
              <a:t> </a:t>
            </a:r>
            <a:r>
              <a:rPr lang="en-ID" sz="3200" dirty="0" err="1"/>
              <a:t>infeksi</a:t>
            </a:r>
            <a:r>
              <a:rPr lang="en-ID" sz="3200" dirty="0"/>
              <a:t> </a:t>
            </a:r>
            <a:r>
              <a:rPr lang="en-ID" sz="3200" dirty="0" err="1"/>
              <a:t>saluran</a:t>
            </a:r>
            <a:r>
              <a:rPr lang="en-ID" sz="3200" dirty="0"/>
              <a:t> napas </a:t>
            </a:r>
            <a:r>
              <a:rPr lang="en-ID" sz="3200" dirty="0" err="1"/>
              <a:t>dilakukan</a:t>
            </a:r>
            <a:r>
              <a:rPr lang="en-ID" sz="3200" dirty="0"/>
              <a:t> pada </a:t>
            </a:r>
            <a:r>
              <a:rPr lang="en-ID" sz="3200" dirty="0" err="1"/>
              <a:t>urutan</a:t>
            </a:r>
            <a:r>
              <a:rPr lang="en-ID" sz="3200" dirty="0"/>
              <a:t> </a:t>
            </a:r>
            <a:r>
              <a:rPr lang="en-ID" sz="3200" dirty="0" err="1"/>
              <a:t>terakhir</a:t>
            </a:r>
            <a:r>
              <a:rPr lang="en-ID" sz="3200" dirty="0"/>
              <a:t> dan </a:t>
            </a:r>
            <a:r>
              <a:rPr lang="en-ID" sz="3200" dirty="0" err="1"/>
              <a:t>setelah</a:t>
            </a:r>
            <a:r>
              <a:rPr lang="en-ID" sz="3200" dirty="0"/>
              <a:t> </a:t>
            </a:r>
            <a:r>
              <a:rPr lang="en-ID" sz="3200" dirty="0" err="1"/>
              <a:t>itu</a:t>
            </a:r>
            <a:r>
              <a:rPr lang="en-ID" sz="3200" dirty="0"/>
              <a:t> </a:t>
            </a:r>
            <a:r>
              <a:rPr lang="en-ID" sz="3200" dirty="0" err="1"/>
              <a:t>harus</a:t>
            </a:r>
            <a:r>
              <a:rPr lang="en-ID" sz="3200" dirty="0"/>
              <a:t> </a:t>
            </a:r>
            <a:r>
              <a:rPr lang="en-ID" sz="3200" dirty="0" err="1"/>
              <a:t>dilakukan</a:t>
            </a:r>
            <a:r>
              <a:rPr lang="en-ID" sz="3200" dirty="0"/>
              <a:t> </a:t>
            </a:r>
            <a:r>
              <a:rPr lang="en-ID" sz="3200" dirty="0" err="1"/>
              <a:t>tindakan</a:t>
            </a:r>
            <a:r>
              <a:rPr lang="en-ID" sz="3200" dirty="0"/>
              <a:t> </a:t>
            </a:r>
            <a:r>
              <a:rPr lang="en-ID" sz="3200" dirty="0" err="1"/>
              <a:t>antiseptik</a:t>
            </a:r>
            <a:r>
              <a:rPr lang="en-ID" sz="3200" dirty="0"/>
              <a:t> pada </a:t>
            </a:r>
            <a:r>
              <a:rPr lang="en-ID" sz="3200" dirty="0" err="1"/>
              <a:t>alat</a:t>
            </a:r>
            <a:r>
              <a:rPr lang="en-ID" sz="3200" dirty="0"/>
              <a:t>. </a:t>
            </a:r>
            <a:endParaRPr lang="en-ID" sz="44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1195B5D-0341-E5C4-0536-D05B9FC9A8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1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BE8C39-DA2E-3363-C2F6-7976F2F6511A}"/>
              </a:ext>
            </a:extLst>
          </p:cNvPr>
          <p:cNvGraphicFramePr/>
          <p:nvPr/>
        </p:nvGraphicFramePr>
        <p:xfrm>
          <a:off x="398556" y="1286801"/>
          <a:ext cx="10813292" cy="64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5CCAA2-9CD6-B619-A73A-21C93ED22C40}"/>
              </a:ext>
            </a:extLst>
          </p:cNvPr>
          <p:cNvSpPr txBox="1"/>
          <p:nvPr/>
        </p:nvSpPr>
        <p:spPr>
          <a:xfrm>
            <a:off x="362625" y="357031"/>
            <a:ext cx="735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PERSIAPAN SEBELUM TES SPIROMETRI</a:t>
            </a:r>
            <a:endParaRPr lang="en-ID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12841-FFAD-5ED9-07EE-907593EB64EA}"/>
              </a:ext>
            </a:extLst>
          </p:cNvPr>
          <p:cNvSpPr txBox="1"/>
          <p:nvPr/>
        </p:nvSpPr>
        <p:spPr>
          <a:xfrm>
            <a:off x="490860" y="2884870"/>
            <a:ext cx="11501862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dirty="0" err="1"/>
              <a:t>membutuhkan</a:t>
            </a:r>
            <a:r>
              <a:rPr lang="en-ID" sz="3200" dirty="0"/>
              <a:t> </a:t>
            </a:r>
            <a:r>
              <a:rPr lang="en-ID" sz="3200" b="1" dirty="0" err="1"/>
              <a:t>pemeriksa</a:t>
            </a:r>
            <a:r>
              <a:rPr lang="en-ID" sz="3200" b="1" dirty="0"/>
              <a:t> </a:t>
            </a:r>
            <a:r>
              <a:rPr lang="en-ID" sz="3200" dirty="0"/>
              <a:t>yang </a:t>
            </a:r>
            <a:r>
              <a:rPr lang="en-ID" sz="3200" dirty="0" err="1"/>
              <a:t>handal</a:t>
            </a:r>
            <a:r>
              <a:rPr lang="en-ID" sz="3200" dirty="0"/>
              <a:t> dan </a:t>
            </a:r>
            <a:r>
              <a:rPr lang="en-ID" sz="3200" dirty="0" err="1"/>
              <a:t>berpengalaman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3946857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E2EE-715D-7B98-F5DF-45721664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33"/>
            <a:ext cx="10515600" cy="534761"/>
          </a:xfrm>
        </p:spPr>
        <p:txBody>
          <a:bodyPr>
            <a:normAutofit fontScale="90000"/>
          </a:bodyPr>
          <a:lstStyle/>
          <a:p>
            <a:r>
              <a:rPr lang="en-ID" dirty="0" err="1"/>
              <a:t>Prosedur</a:t>
            </a:r>
            <a:r>
              <a:rPr lang="en-ID" dirty="0"/>
              <a:t> Tindakan </a:t>
            </a:r>
            <a:r>
              <a:rPr lang="en-ID" dirty="0" err="1"/>
              <a:t>Spirometri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8295E-5610-5E48-503D-F7AC4194F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7" y="816808"/>
            <a:ext cx="11781453" cy="505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/>
              <a:t>a) </a:t>
            </a:r>
            <a:r>
              <a:rPr lang="en-ID" dirty="0" err="1"/>
              <a:t>Menyapa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/ </a:t>
            </a:r>
            <a:r>
              <a:rPr lang="en-ID" dirty="0" err="1"/>
              <a:t>memperkenalkan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</a:p>
          <a:p>
            <a:pPr marL="0" indent="0">
              <a:buNone/>
            </a:pPr>
            <a:r>
              <a:rPr lang="en-ID" dirty="0"/>
              <a:t>b)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/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, </a:t>
            </a:r>
            <a:r>
              <a:rPr lang="en-ID" dirty="0" err="1"/>
              <a:t>tujuan</a:t>
            </a:r>
            <a:r>
              <a:rPr lang="en-ID" dirty="0"/>
              <a:t> dan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</a:p>
          <a:p>
            <a:pPr marL="0" indent="0">
              <a:buNone/>
            </a:pPr>
            <a:r>
              <a:rPr lang="en-ID" dirty="0"/>
              <a:t>c)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pengukuran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badan dan </a:t>
            </a:r>
            <a:r>
              <a:rPr lang="en-ID" dirty="0" err="1"/>
              <a:t>berat</a:t>
            </a:r>
            <a:r>
              <a:rPr lang="en-ID" dirty="0"/>
              <a:t> badan </a:t>
            </a:r>
            <a:r>
              <a:rPr lang="en-ID" dirty="0" err="1"/>
              <a:t>pasien</a:t>
            </a:r>
            <a:r>
              <a:rPr lang="en-ID" dirty="0"/>
              <a:t>,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tentukan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dugaan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faal</a:t>
            </a:r>
            <a:r>
              <a:rPr lang="en-ID" dirty="0"/>
              <a:t> </a:t>
            </a:r>
            <a:r>
              <a:rPr lang="en-ID" dirty="0" err="1"/>
              <a:t>paru</a:t>
            </a:r>
            <a:r>
              <a:rPr lang="en-ID" dirty="0"/>
              <a:t> </a:t>
            </a:r>
            <a:r>
              <a:rPr lang="en-ID" dirty="0" err="1"/>
              <a:t>Pneumobile</a:t>
            </a:r>
            <a:r>
              <a:rPr lang="en-ID" dirty="0"/>
              <a:t> Project Indonesia </a:t>
            </a:r>
          </a:p>
          <a:p>
            <a:pPr marL="0" indent="0">
              <a:buNone/>
            </a:pPr>
            <a:r>
              <a:rPr lang="en-ID" dirty="0"/>
              <a:t>d) </a:t>
            </a:r>
            <a:r>
              <a:rPr lang="en-ID" dirty="0" err="1"/>
              <a:t>Mengajarkan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manuver</a:t>
            </a:r>
            <a:r>
              <a:rPr lang="en-ID" dirty="0"/>
              <a:t> dan </a:t>
            </a:r>
            <a:r>
              <a:rPr lang="en-ID" dirty="0" err="1"/>
              <a:t>menjepit</a:t>
            </a:r>
            <a:r>
              <a:rPr lang="en-ID" dirty="0"/>
              <a:t> </a:t>
            </a:r>
            <a:r>
              <a:rPr lang="en-ID" dirty="0" err="1"/>
              <a:t>hidung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penjepit</a:t>
            </a:r>
            <a:r>
              <a:rPr lang="en-ID" dirty="0"/>
              <a:t> </a:t>
            </a:r>
            <a:r>
              <a:rPr lang="en-ID" dirty="0" err="1"/>
              <a:t>hidung</a:t>
            </a:r>
            <a:r>
              <a:rPr lang="en-ID" dirty="0"/>
              <a:t> (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menginstruksikan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supaya</a:t>
            </a:r>
            <a:r>
              <a:rPr lang="en-ID" dirty="0"/>
              <a:t> </a:t>
            </a:r>
            <a:r>
              <a:rPr lang="en-ID" dirty="0" err="1"/>
              <a:t>bernapas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mulut</a:t>
            </a:r>
            <a:r>
              <a:rPr lang="en-ID" dirty="0"/>
              <a:t>) </a:t>
            </a:r>
          </a:p>
          <a:p>
            <a:pPr marL="0" indent="0">
              <a:buNone/>
            </a:pPr>
            <a:r>
              <a:rPr lang="en-ID" dirty="0"/>
              <a:t>e)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berdiri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duduk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. </a:t>
            </a:r>
          </a:p>
          <a:p>
            <a:pPr marL="0" indent="0">
              <a:buNone/>
            </a:pPr>
            <a:r>
              <a:rPr lang="en-ID" dirty="0"/>
              <a:t>f)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KV, KVP, VEP1.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E533FAF-8B79-3F26-5FE9-5427AFD82A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1359D8-345B-FFAC-4463-0CB775AA7E59}"/>
              </a:ext>
            </a:extLst>
          </p:cNvPr>
          <p:cNvSpPr txBox="1"/>
          <p:nvPr/>
        </p:nvSpPr>
        <p:spPr>
          <a:xfrm>
            <a:off x="1018142" y="6055329"/>
            <a:ext cx="8214559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</a:rPr>
              <a:t>https://bit.ly/videospirometri</a:t>
            </a:r>
          </a:p>
        </p:txBody>
      </p:sp>
      <p:pic>
        <p:nvPicPr>
          <p:cNvPr id="7" name="Graphic 6" descr="Presentation with media with solid fill">
            <a:extLst>
              <a:ext uri="{FF2B5EF4-FFF2-40B4-BE49-F238E27FC236}">
                <a16:creationId xmlns:a16="http://schemas.microsoft.com/office/drawing/2014/main" id="{5F32DE86-A08C-53E5-30BB-D674F128F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42" y="59892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01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0B82E-30B9-D1D8-403C-20FF5FB6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Kapasitas</a:t>
            </a:r>
            <a:r>
              <a:rPr lang="en-ID" dirty="0"/>
              <a:t> vital (Vital Capacity, KV)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24751-DE79-FEAD-0C51-C30510F6F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- </a:t>
            </a:r>
            <a:r>
              <a:rPr lang="en-ID" dirty="0" err="1"/>
              <a:t>Pilih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kapasitas</a:t>
            </a:r>
            <a:r>
              <a:rPr lang="en-ID" dirty="0"/>
              <a:t> vital pada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spirometri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Menerangkan</a:t>
            </a:r>
            <a:r>
              <a:rPr lang="en-ID" dirty="0"/>
              <a:t> slow </a:t>
            </a:r>
            <a:r>
              <a:rPr lang="en-ID" dirty="0" err="1"/>
              <a:t>manuver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. </a:t>
            </a:r>
          </a:p>
          <a:p>
            <a:r>
              <a:rPr lang="en-ID" dirty="0"/>
              <a:t>- </a:t>
            </a:r>
            <a:r>
              <a:rPr lang="en-ID" dirty="0" err="1"/>
              <a:t>Meletakkan</a:t>
            </a:r>
            <a:r>
              <a:rPr lang="en-ID" dirty="0"/>
              <a:t> mouth piece di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gigi</a:t>
            </a:r>
            <a:r>
              <a:rPr lang="en-ID" dirty="0"/>
              <a:t> dan </a:t>
            </a:r>
            <a:r>
              <a:rPr lang="en-ID" dirty="0" err="1"/>
              <a:t>katup</a:t>
            </a:r>
            <a:r>
              <a:rPr lang="en-ID" dirty="0"/>
              <a:t> </a:t>
            </a:r>
            <a:r>
              <a:rPr lang="en-ID" dirty="0" err="1"/>
              <a:t>erat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bibir</a:t>
            </a:r>
            <a:r>
              <a:rPr lang="en-ID" dirty="0"/>
              <a:t>. </a:t>
            </a:r>
            <a:r>
              <a:rPr lang="en-ID" dirty="0" err="1"/>
              <a:t>Pastikan</a:t>
            </a:r>
            <a:r>
              <a:rPr lang="en-ID" dirty="0"/>
              <a:t> </a:t>
            </a:r>
            <a:r>
              <a:rPr lang="en-ID" dirty="0" err="1"/>
              <a:t>bibir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melingkupi</a:t>
            </a:r>
            <a:r>
              <a:rPr lang="en-ID" dirty="0"/>
              <a:t> </a:t>
            </a:r>
            <a:r>
              <a:rPr lang="en-ID" dirty="0" err="1"/>
              <a:t>sekeliling</a:t>
            </a:r>
            <a:r>
              <a:rPr lang="en-ID" dirty="0"/>
              <a:t> mouth piece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kebocoran</a:t>
            </a:r>
            <a:r>
              <a:rPr lang="en-ID" dirty="0"/>
              <a:t>. </a:t>
            </a:r>
          </a:p>
          <a:p>
            <a:r>
              <a:rPr lang="en-ID" dirty="0"/>
              <a:t>- </a:t>
            </a:r>
            <a:r>
              <a:rPr lang="en-ID" dirty="0" err="1"/>
              <a:t>Bernapas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 </a:t>
            </a:r>
            <a:r>
              <a:rPr lang="en-ID" dirty="0" err="1"/>
              <a:t>sebanyak</a:t>
            </a:r>
            <a:r>
              <a:rPr lang="en-ID" dirty="0"/>
              <a:t> 3 - 4 kali </a:t>
            </a:r>
          </a:p>
          <a:p>
            <a:r>
              <a:rPr lang="en-ID" dirty="0"/>
              <a:t>- </a:t>
            </a:r>
            <a:r>
              <a:rPr lang="en-ID" dirty="0" err="1"/>
              <a:t>Instruksikan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menarik</a:t>
            </a:r>
            <a:r>
              <a:rPr lang="en-ID" dirty="0"/>
              <a:t> napas </a:t>
            </a:r>
            <a:r>
              <a:rPr lang="en-ID" dirty="0" err="1"/>
              <a:t>sedalam-dalamnya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Instruksikan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mengeluarkan</a:t>
            </a:r>
            <a:r>
              <a:rPr lang="en-ID" dirty="0"/>
              <a:t> napas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perlahan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sehabis-habisnya</a:t>
            </a:r>
            <a:endParaRPr lang="en-ID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7EE3993-764F-D5AB-12F4-7BF9B990C6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84DC31-B73A-D228-2CE5-8CF85A48C6A5}"/>
              </a:ext>
            </a:extLst>
          </p:cNvPr>
          <p:cNvSpPr txBox="1"/>
          <p:nvPr/>
        </p:nvSpPr>
        <p:spPr>
          <a:xfrm>
            <a:off x="1018142" y="6055329"/>
            <a:ext cx="8214559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</a:rPr>
              <a:t>https://bit.ly/videospirometri</a:t>
            </a:r>
          </a:p>
        </p:txBody>
      </p:sp>
      <p:pic>
        <p:nvPicPr>
          <p:cNvPr id="6" name="Graphic 5" descr="Presentation with media with solid fill">
            <a:extLst>
              <a:ext uri="{FF2B5EF4-FFF2-40B4-BE49-F238E27FC236}">
                <a16:creationId xmlns:a16="http://schemas.microsoft.com/office/drawing/2014/main" id="{C4A648AB-876B-9815-5EF1-6FC838F26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42" y="59892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4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122C-2863-FA6B-632F-5B437917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48" y="827754"/>
            <a:ext cx="10515600" cy="534761"/>
          </a:xfrm>
        </p:spPr>
        <p:txBody>
          <a:bodyPr>
            <a:normAutofit fontScale="90000"/>
          </a:bodyPr>
          <a:lstStyle/>
          <a:p>
            <a:r>
              <a:rPr lang="en-ID" sz="3200" dirty="0" err="1"/>
              <a:t>Kapasitas</a:t>
            </a:r>
            <a:r>
              <a:rPr lang="en-ID" sz="3200" dirty="0"/>
              <a:t> vital </a:t>
            </a:r>
            <a:r>
              <a:rPr lang="en-ID" sz="3200" dirty="0" err="1"/>
              <a:t>paksa</a:t>
            </a:r>
            <a:r>
              <a:rPr lang="en-ID" sz="3200" dirty="0"/>
              <a:t> (Forced Vital </a:t>
            </a:r>
            <a:r>
              <a:rPr lang="en-ID" sz="3200" dirty="0" err="1"/>
              <a:t>Capasity</a:t>
            </a:r>
            <a:r>
              <a:rPr lang="en-ID" sz="3200" dirty="0"/>
              <a:t>, KVP) dan Volume </a:t>
            </a:r>
            <a:r>
              <a:rPr lang="en-ID" sz="3200" dirty="0" err="1"/>
              <a:t>ekspirasi</a:t>
            </a:r>
            <a:r>
              <a:rPr lang="en-ID" sz="3200" dirty="0"/>
              <a:t> </a:t>
            </a:r>
            <a:r>
              <a:rPr lang="en-ID" sz="3200" dirty="0" err="1"/>
              <a:t>paksa</a:t>
            </a:r>
            <a:r>
              <a:rPr lang="en-ID" sz="3200" dirty="0"/>
              <a:t> </a:t>
            </a:r>
            <a:r>
              <a:rPr lang="en-ID" sz="3200" dirty="0" err="1"/>
              <a:t>detik</a:t>
            </a:r>
            <a:r>
              <a:rPr lang="en-ID" sz="3200" dirty="0"/>
              <a:t> </a:t>
            </a:r>
            <a:r>
              <a:rPr lang="en-ID" sz="3200" dirty="0" err="1"/>
              <a:t>pertama</a:t>
            </a:r>
            <a:r>
              <a:rPr lang="en-ID" sz="3200" dirty="0"/>
              <a:t> (Forced Expiratory Volume in One Second, VEP1)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A6588-9651-F42B-4BC3-1B1F15924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4784"/>
            <a:ext cx="10515600" cy="4292179"/>
          </a:xfrm>
        </p:spPr>
        <p:txBody>
          <a:bodyPr>
            <a:normAutofit fontScale="92500" lnSpcReduction="10000"/>
          </a:bodyPr>
          <a:lstStyle/>
          <a:p>
            <a:r>
              <a:rPr lang="en-ID" dirty="0"/>
              <a:t>- </a:t>
            </a:r>
            <a:r>
              <a:rPr lang="en-ID" dirty="0" err="1"/>
              <a:t>Pilih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KVP pada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spirometri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Menerangkan</a:t>
            </a:r>
            <a:r>
              <a:rPr lang="en-ID" dirty="0"/>
              <a:t> </a:t>
            </a:r>
            <a:r>
              <a:rPr lang="en-ID" dirty="0" err="1"/>
              <a:t>manuver</a:t>
            </a:r>
            <a:r>
              <a:rPr lang="en-ID" dirty="0"/>
              <a:t> </a:t>
            </a:r>
            <a:r>
              <a:rPr lang="en-ID" dirty="0" err="1"/>
              <a:t>paksa</a:t>
            </a:r>
            <a:r>
              <a:rPr lang="en-ID" dirty="0"/>
              <a:t> (force </a:t>
            </a:r>
            <a:r>
              <a:rPr lang="en-ID" dirty="0" err="1"/>
              <a:t>manouvre</a:t>
            </a:r>
            <a:r>
              <a:rPr lang="en-ID" dirty="0"/>
              <a:t>)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Pastikan</a:t>
            </a:r>
            <a:r>
              <a:rPr lang="en-ID" dirty="0"/>
              <a:t> </a:t>
            </a:r>
            <a:r>
              <a:rPr lang="en-ID" dirty="0" err="1"/>
              <a:t>bibir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melingkupi</a:t>
            </a:r>
            <a:r>
              <a:rPr lang="en-ID" dirty="0"/>
              <a:t> </a:t>
            </a:r>
            <a:r>
              <a:rPr lang="en-ID" dirty="0" err="1"/>
              <a:t>sekeliling</a:t>
            </a:r>
            <a:r>
              <a:rPr lang="en-ID" dirty="0"/>
              <a:t> mouth piece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kebocoran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Instruksikan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menarik</a:t>
            </a:r>
            <a:r>
              <a:rPr lang="en-ID" dirty="0"/>
              <a:t> napas </a:t>
            </a:r>
            <a:r>
              <a:rPr lang="en-ID" dirty="0" err="1"/>
              <a:t>sedalam-dalamnya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Instruksikan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membuang</a:t>
            </a:r>
            <a:r>
              <a:rPr lang="en-ID" dirty="0"/>
              <a:t> napas </a:t>
            </a:r>
            <a:r>
              <a:rPr lang="en-ID" dirty="0" err="1"/>
              <a:t>secepat-cepatnya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habis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dihentakkan</a:t>
            </a:r>
            <a:r>
              <a:rPr lang="en-ID" dirty="0"/>
              <a:t> </a:t>
            </a:r>
          </a:p>
          <a:p>
            <a:r>
              <a:rPr lang="en-ID" dirty="0"/>
              <a:t>- </a:t>
            </a:r>
            <a:r>
              <a:rPr lang="en-ID" dirty="0" err="1"/>
              <a:t>Melepaskan</a:t>
            </a:r>
            <a:r>
              <a:rPr lang="en-ID" dirty="0"/>
              <a:t> mouthpiece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. </a:t>
            </a:r>
          </a:p>
          <a:p>
            <a:r>
              <a:rPr lang="en-ID" dirty="0"/>
              <a:t>- </a:t>
            </a:r>
            <a:r>
              <a:rPr lang="en-ID" dirty="0" err="1"/>
              <a:t>Mesin</a:t>
            </a:r>
            <a:r>
              <a:rPr lang="en-ID" dirty="0"/>
              <a:t> </a:t>
            </a:r>
            <a:r>
              <a:rPr lang="en-ID" dirty="0" err="1"/>
              <a:t>spirometri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VEP1dan KVP. </a:t>
            </a:r>
          </a:p>
          <a:p>
            <a:r>
              <a:rPr lang="en-ID" dirty="0"/>
              <a:t>-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3 kali.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D73ABB9-6488-2F18-98D0-017630474E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819C3B-9715-19FA-A66F-A1293B773261}"/>
              </a:ext>
            </a:extLst>
          </p:cNvPr>
          <p:cNvSpPr txBox="1"/>
          <p:nvPr/>
        </p:nvSpPr>
        <p:spPr>
          <a:xfrm>
            <a:off x="1018142" y="6055329"/>
            <a:ext cx="8214559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</a:rPr>
              <a:t>https://bit.ly/videospirometri</a:t>
            </a:r>
          </a:p>
        </p:txBody>
      </p:sp>
      <p:pic>
        <p:nvPicPr>
          <p:cNvPr id="6" name="Graphic 5" descr="Presentation with media with solid fill">
            <a:extLst>
              <a:ext uri="{FF2B5EF4-FFF2-40B4-BE49-F238E27FC236}">
                <a16:creationId xmlns:a16="http://schemas.microsoft.com/office/drawing/2014/main" id="{7CFC2883-4BB3-F0AD-8A3F-CE1E25714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42" y="59892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00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760179-FFE9-9DF7-5845-1B1593F918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513095" cy="3364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69C656-7C74-A1BD-0B61-B7AD6E35F9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80212"/>
            <a:ext cx="4944979" cy="34777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590A29-2A41-7B6D-E100-69F0B6ED4C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3095" y="0"/>
            <a:ext cx="5697107" cy="2923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FB097-9D18-DC2D-812B-F540296742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8" y="2939072"/>
            <a:ext cx="7302567" cy="391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25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D563-ADA8-42FE-8843-41B3557EC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20220830_102054">
            <a:hlinkClick r:id="" action="ppaction://media"/>
            <a:extLst>
              <a:ext uri="{FF2B5EF4-FFF2-40B4-BE49-F238E27FC236}">
                <a16:creationId xmlns:a16="http://schemas.microsoft.com/office/drawing/2014/main" id="{4FBE4BB8-B0F0-B2AC-3AB6-01CAC31DDE9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34812"/>
          </a:xfrm>
        </p:spPr>
      </p:pic>
    </p:spTree>
    <p:extLst>
      <p:ext uri="{BB962C8B-B14F-4D97-AF65-F5344CB8AC3E}">
        <p14:creationId xmlns:p14="http://schemas.microsoft.com/office/powerpoint/2010/main" val="304709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2120901" y="317500"/>
            <a:ext cx="5986511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b="1">
                <a:solidFill>
                  <a:srgbClr val="B73B25"/>
                </a:solidFill>
                <a:latin typeface="+mj-lt"/>
                <a:cs typeface="Tahoma Bold"/>
              </a:rPr>
              <a:t>Spirometry - Possible Side Effects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19301" y="1219200"/>
            <a:ext cx="3371949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Feeling light-headed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19301" y="1930400"/>
            <a:ext cx="1760225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Headache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019301" y="2654300"/>
            <a:ext cx="2375009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Facial redness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19301" y="3352801"/>
            <a:ext cx="7278467" cy="146193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Fainting:  reduced venous return or vasovagal</a:t>
            </a:r>
            <a:br>
              <a:rPr lang="en-CA" sz="3200">
                <a:latin typeface="+mj-lt"/>
              </a:rPr>
            </a:b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attack (reflex)</a:t>
            </a:r>
          </a:p>
          <a:p>
            <a:pPr>
              <a:lnSpc>
                <a:spcPts val="3800"/>
              </a:lnSpc>
            </a:pPr>
            <a:endParaRPr lang="en-CA" sz="320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19301" y="4572000"/>
            <a:ext cx="4935903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solidFill>
                  <a:srgbClr val="120D07"/>
                </a:solidFill>
                <a:latin typeface="+mj-lt"/>
                <a:cs typeface="Tahoma" panose="020B0604030504040204"/>
              </a:rPr>
              <a:t>Transient urinary incontinence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84401" y="5588000"/>
            <a:ext cx="8281241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0" dirty="0" err="1">
                <a:latin typeface="+mj-lt"/>
                <a:cs typeface="Tahoma" panose="020B0604030504040204"/>
              </a:rPr>
              <a:t>Spirometry</a:t>
            </a:r>
            <a:r>
              <a:rPr lang="en-CA" sz="2800" dirty="0">
                <a:latin typeface="+mj-lt"/>
                <a:cs typeface="Tahoma" panose="020B0604030504040204"/>
              </a:rPr>
              <a:t> should be avoided after recent heart attack or</a:t>
            </a:r>
          </a:p>
          <a:p>
            <a:pPr>
              <a:lnSpc>
                <a:spcPts val="3220"/>
              </a:lnSpc>
            </a:pPr>
            <a:endParaRPr lang="en-CA" sz="2800" dirty="0">
              <a:latin typeface="+mj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35701" y="6019800"/>
            <a:ext cx="882101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0" dirty="0">
                <a:latin typeface="+mj-lt"/>
                <a:cs typeface="Tahoma" panose="020B0604030504040204"/>
              </a:rPr>
              <a:t>stroke</a:t>
            </a:r>
          </a:p>
          <a:p>
            <a:pPr>
              <a:lnSpc>
                <a:spcPts val="3220"/>
              </a:lnSpc>
            </a:pPr>
            <a:endParaRPr lang="en-CA" sz="2800" dirty="0"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478478A-56D1-5A8E-DD94-680013CCCC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1848" y="112890"/>
            <a:ext cx="780874" cy="7808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5CCAA2-9CD6-B619-A73A-21C93ED22C40}"/>
              </a:ext>
            </a:extLst>
          </p:cNvPr>
          <p:cNvSpPr txBox="1"/>
          <p:nvPr/>
        </p:nvSpPr>
        <p:spPr>
          <a:xfrm>
            <a:off x="362625" y="357031"/>
            <a:ext cx="3157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Intepretasi</a:t>
            </a:r>
            <a:r>
              <a:rPr lang="en-US" sz="3600" dirty="0"/>
              <a:t> </a:t>
            </a:r>
            <a:r>
              <a:rPr lang="en-US" sz="3600" dirty="0" err="1"/>
              <a:t>hasil</a:t>
            </a:r>
            <a:endParaRPr lang="en-ID" sz="36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96E6284E-A6E5-01A8-DF4D-EC25EA328946}"/>
              </a:ext>
            </a:extLst>
          </p:cNvPr>
          <p:cNvSpPr txBox="1"/>
          <p:nvPr/>
        </p:nvSpPr>
        <p:spPr>
          <a:xfrm>
            <a:off x="656805" y="1166694"/>
            <a:ext cx="3510705" cy="41299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3105"/>
              </a:lnSpc>
            </a:pPr>
            <a:r>
              <a:rPr lang="en-CA" sz="4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Acceptable ? </a:t>
            </a:r>
            <a:r>
              <a:rPr lang="en-CA" sz="4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  <a:sym typeface="Wingdings" panose="05000000000000000000" pitchFamily="2" charset="2"/>
              </a:rPr>
              <a:t></a:t>
            </a:r>
            <a:endParaRPr lang="en-CA" sz="4000" dirty="0">
              <a:solidFill>
                <a:srgbClr val="FF00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C02FA399-68FE-2176-6AF2-B83944FF45E7}"/>
              </a:ext>
            </a:extLst>
          </p:cNvPr>
          <p:cNvSpPr txBox="1"/>
          <p:nvPr/>
        </p:nvSpPr>
        <p:spPr>
          <a:xfrm>
            <a:off x="4399481" y="1166694"/>
            <a:ext cx="7086107" cy="41299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ts val="3105"/>
              </a:lnSpc>
            </a:pPr>
            <a:r>
              <a:rPr lang="en-CA" sz="4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Reproducible ? </a:t>
            </a:r>
            <a:r>
              <a:rPr lang="en-CA" sz="4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  <a:sym typeface="Wingdings" panose="05000000000000000000" pitchFamily="2" charset="2"/>
              </a:rPr>
              <a:t> </a:t>
            </a:r>
            <a:r>
              <a:rPr lang="en-CA" sz="4000" dirty="0" err="1">
                <a:solidFill>
                  <a:srgbClr val="FF0000"/>
                </a:solidFill>
                <a:latin typeface="Tahoma" panose="020B0604030504040204"/>
                <a:cs typeface="Tahoma" panose="020B0604030504040204"/>
                <a:sym typeface="Wingdings" panose="05000000000000000000" pitchFamily="2" charset="2"/>
              </a:rPr>
              <a:t>Intepretation</a:t>
            </a:r>
            <a:endParaRPr lang="en-CA" sz="4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C0F392-9E97-C745-6E25-A2F7B7736065}"/>
              </a:ext>
            </a:extLst>
          </p:cNvPr>
          <p:cNvSpPr txBox="1"/>
          <p:nvPr/>
        </p:nvSpPr>
        <p:spPr>
          <a:xfrm>
            <a:off x="656805" y="1694824"/>
            <a:ext cx="31198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Maneuver OK</a:t>
            </a:r>
          </a:p>
          <a:p>
            <a:pPr marL="457200" indent="-457200">
              <a:buFontTx/>
              <a:buChar char="-"/>
            </a:pPr>
            <a:r>
              <a:rPr lang="en-US" sz="3200" dirty="0" err="1"/>
              <a:t>Mulai</a:t>
            </a:r>
            <a:endParaRPr lang="en-US" sz="3200" dirty="0"/>
          </a:p>
          <a:p>
            <a:pPr marL="457200" indent="-457200">
              <a:buFontTx/>
              <a:buChar char="-"/>
            </a:pPr>
            <a:r>
              <a:rPr lang="en-US" sz="3200" dirty="0" err="1"/>
              <a:t>Puncak</a:t>
            </a:r>
            <a:endParaRPr lang="en-US" sz="3200" dirty="0"/>
          </a:p>
          <a:p>
            <a:pPr marL="457200" indent="-457200">
              <a:buFontTx/>
              <a:buChar char="-"/>
            </a:pP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batuk</a:t>
            </a:r>
            <a:endParaRPr lang="en-US" sz="3200" dirty="0"/>
          </a:p>
          <a:p>
            <a:pPr marL="457200" indent="-457200">
              <a:buFontTx/>
              <a:buChar char="-"/>
            </a:pPr>
            <a:r>
              <a:rPr lang="en-US" sz="3200" dirty="0" err="1"/>
              <a:t>Tidak</a:t>
            </a:r>
            <a:r>
              <a:rPr lang="en-US" sz="3200" dirty="0"/>
              <a:t> stop </a:t>
            </a:r>
            <a:r>
              <a:rPr lang="en-US" sz="3200" dirty="0" err="1"/>
              <a:t>mendadak</a:t>
            </a:r>
            <a:endParaRPr lang="en-US" sz="3200" dirty="0"/>
          </a:p>
          <a:p>
            <a:pPr marL="457200" indent="-457200">
              <a:buFontTx/>
              <a:buChar char="-"/>
            </a:pPr>
            <a:r>
              <a:rPr lang="en-US" sz="3200" dirty="0" err="1"/>
              <a:t>Berhenti</a:t>
            </a:r>
            <a:r>
              <a:rPr lang="en-US" sz="3200" dirty="0"/>
              <a:t> </a:t>
            </a:r>
            <a:endParaRPr lang="en-ID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4CE0DD-3A27-88F3-9433-71A1BA7147DD}"/>
              </a:ext>
            </a:extLst>
          </p:cNvPr>
          <p:cNvSpPr txBox="1"/>
          <p:nvPr/>
        </p:nvSpPr>
        <p:spPr>
          <a:xfrm>
            <a:off x="4499965" y="1726357"/>
            <a:ext cx="3119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Beda </a:t>
            </a:r>
            <a:r>
              <a:rPr lang="en-US" sz="3200" dirty="0" err="1"/>
              <a:t>tiap</a:t>
            </a:r>
            <a:r>
              <a:rPr lang="en-US" sz="3200" dirty="0"/>
              <a:t> </a:t>
            </a:r>
            <a:r>
              <a:rPr lang="en-US" sz="3200" dirty="0" err="1"/>
              <a:t>manuver</a:t>
            </a:r>
            <a:r>
              <a:rPr lang="en-US" sz="3200" dirty="0"/>
              <a:t> &lt;5% dan 100ml</a:t>
            </a:r>
            <a:endParaRPr lang="en-ID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93C39B-CE4B-4729-C4A6-9BAC4365732D}"/>
              </a:ext>
            </a:extLst>
          </p:cNvPr>
          <p:cNvSpPr txBox="1"/>
          <p:nvPr/>
        </p:nvSpPr>
        <p:spPr>
          <a:xfrm>
            <a:off x="8446313" y="1707236"/>
            <a:ext cx="31198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Normal</a:t>
            </a:r>
          </a:p>
          <a:p>
            <a:r>
              <a:rPr lang="en-US" sz="3200" dirty="0"/>
              <a:t>Obstruction</a:t>
            </a:r>
          </a:p>
          <a:p>
            <a:r>
              <a:rPr lang="en-US" sz="3200" dirty="0"/>
              <a:t>Restriction</a:t>
            </a:r>
          </a:p>
          <a:p>
            <a:r>
              <a:rPr lang="en-US" sz="3200" dirty="0"/>
              <a:t>Mix</a:t>
            </a:r>
            <a:endParaRPr lang="en-ID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0BC4D1-73C7-3093-9642-EDC5EB032F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9481" y="3561984"/>
            <a:ext cx="3726512" cy="329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04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32B5-57AF-AA48-1EAD-D1DB3ED96110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/>
              <a:t>Mencapai uji yang valid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1B6A7-D766-4A25-3F85-3D68CE440FB6}"/>
              </a:ext>
            </a:extLst>
          </p:cNvPr>
          <p:cNvSpPr txBox="1">
            <a:spLocks/>
          </p:cNvSpPr>
          <p:nvPr/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/>
              <a:t>Syarat:</a:t>
            </a:r>
          </a:p>
          <a:p>
            <a:pPr lvl="1"/>
            <a:r>
              <a:rPr lang="en-US" sz="3600"/>
              <a:t>Setidaknya </a:t>
            </a:r>
            <a:r>
              <a:rPr lang="en-US" sz="3600" b="1"/>
              <a:t>tiga kurva </a:t>
            </a:r>
            <a:r>
              <a:rPr lang="en-US" sz="3600"/>
              <a:t>yang </a:t>
            </a:r>
            <a:r>
              <a:rPr lang="en-US" sz="3600" i="1">
                <a:solidFill>
                  <a:srgbClr val="0070C0"/>
                </a:solidFill>
              </a:rPr>
              <a:t>acceptable</a:t>
            </a:r>
          </a:p>
          <a:p>
            <a:pPr lvl="1"/>
            <a:r>
              <a:rPr lang="en-US" sz="3600"/>
              <a:t>Di antara kurva tersebut ada hasil yang </a:t>
            </a:r>
            <a:r>
              <a:rPr lang="en-US" sz="3600" i="1">
                <a:solidFill>
                  <a:srgbClr val="0070C0"/>
                </a:solidFill>
              </a:rPr>
              <a:t>repeatable</a:t>
            </a:r>
            <a:r>
              <a:rPr lang="en-US" sz="3600"/>
              <a:t> untuk VEP1 dan KVP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50201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E373E85-F542-67EC-6F0B-A0CC4222B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186" y="610637"/>
            <a:ext cx="7933383" cy="5006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76EE87-936D-3176-26DF-977FA4C1BEF8}"/>
              </a:ext>
            </a:extLst>
          </p:cNvPr>
          <p:cNvSpPr txBox="1"/>
          <p:nvPr/>
        </p:nvSpPr>
        <p:spPr>
          <a:xfrm>
            <a:off x="8911526" y="418455"/>
            <a:ext cx="23162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MULAI </a:t>
            </a:r>
          </a:p>
          <a:p>
            <a:r>
              <a:rPr lang="en-US" sz="3200" b="1" dirty="0"/>
              <a:t>RAGU-RAGU</a:t>
            </a:r>
            <a:endParaRPr lang="en-ID" sz="3200" b="1" dirty="0"/>
          </a:p>
        </p:txBody>
      </p:sp>
    </p:spTree>
    <p:extLst>
      <p:ext uri="{BB962C8B-B14F-4D97-AF65-F5344CB8AC3E}">
        <p14:creationId xmlns:p14="http://schemas.microsoft.com/office/powerpoint/2010/main" val="32379574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0C057-B33D-39A4-1E72-8E97CA3091CA}"/>
              </a:ext>
            </a:extLst>
          </p:cNvPr>
          <p:cNvSpPr txBox="1">
            <a:spLocks/>
          </p:cNvSpPr>
          <p:nvPr/>
        </p:nvSpPr>
        <p:spPr>
          <a:xfrm>
            <a:off x="258880" y="222142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Batuk</a:t>
            </a:r>
            <a:endParaRPr lang="en-US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4AB87BC-C4AC-FFBD-F1B3-9A7D4B424D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79" y="1342968"/>
            <a:ext cx="8593405" cy="551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238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E9B7B-1160-3E3B-2E81-23EFB519EBD9}"/>
              </a:ext>
            </a:extLst>
          </p:cNvPr>
          <p:cNvSpPr txBox="1">
            <a:spLocks/>
          </p:cNvSpPr>
          <p:nvPr/>
        </p:nvSpPr>
        <p:spPr>
          <a:xfrm>
            <a:off x="553348" y="330630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Hembusan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adekuat</a:t>
            </a:r>
            <a:endParaRPr lang="en-US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F79E5A57-4B69-30B9-BBE0-D6299A82AB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34" y="1149456"/>
            <a:ext cx="8916117" cy="549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92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2CBA1-6BD7-5E53-398F-6323D4B465D7}"/>
              </a:ext>
            </a:extLst>
          </p:cNvPr>
          <p:cNvSpPr txBox="1">
            <a:spLocks/>
          </p:cNvSpPr>
          <p:nvPr/>
        </p:nvSpPr>
        <p:spPr>
          <a:xfrm>
            <a:off x="516334" y="423621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Inspirasi</a:t>
            </a:r>
            <a:r>
              <a:rPr lang="en-US" dirty="0"/>
              <a:t> sub-</a:t>
            </a:r>
            <a:r>
              <a:rPr lang="en-US" dirty="0" err="1"/>
              <a:t>maksimal</a:t>
            </a:r>
            <a:endParaRPr lang="en-US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B764943-6BCF-7B8D-AF48-38CD2362FE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33" y="1230922"/>
            <a:ext cx="8085869" cy="56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87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AE315-08B4-2105-FB0C-44BE389DE0F0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VEP1 dan KVP yang </a:t>
            </a:r>
            <a:r>
              <a:rPr lang="en-US" i="1"/>
              <a:t>repeatable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11956-5EE4-6843-B2D0-12CC4A695C4F}"/>
              </a:ext>
            </a:extLst>
          </p:cNvPr>
          <p:cNvSpPr txBox="1">
            <a:spLocks/>
          </p:cNvSpPr>
          <p:nvPr/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err="1"/>
              <a:t>Perbedaan</a:t>
            </a:r>
            <a:r>
              <a:rPr lang="en-US" sz="3200" dirty="0"/>
              <a:t> volume VEP1 dan KVP </a:t>
            </a:r>
            <a:r>
              <a:rPr lang="en-US" sz="3200" dirty="0" err="1"/>
              <a:t>maksimal</a:t>
            </a:r>
            <a:r>
              <a:rPr lang="en-US" sz="3200" dirty="0"/>
              <a:t> </a:t>
            </a:r>
            <a:r>
              <a:rPr lang="en-US" sz="3200" dirty="0" err="1"/>
              <a:t>sebesar</a:t>
            </a:r>
            <a:r>
              <a:rPr lang="en-US" sz="3200" dirty="0"/>
              <a:t> </a:t>
            </a:r>
            <a:r>
              <a:rPr lang="en-US" sz="3600" b="1" dirty="0"/>
              <a:t>0.15 L</a:t>
            </a:r>
            <a:r>
              <a:rPr lang="en-US" sz="3200" dirty="0"/>
              <a:t> </a:t>
            </a:r>
            <a:r>
              <a:rPr lang="en-US" sz="3200" dirty="0" err="1"/>
              <a:t>antara</a:t>
            </a:r>
            <a:r>
              <a:rPr lang="en-US" sz="3200" dirty="0"/>
              <a:t> volume </a:t>
            </a:r>
            <a:r>
              <a:rPr lang="en-US" sz="3200" dirty="0" err="1"/>
              <a:t>terbesar</a:t>
            </a:r>
            <a:r>
              <a:rPr lang="en-US" sz="3200" dirty="0"/>
              <a:t> </a:t>
            </a:r>
            <a:r>
              <a:rPr lang="en-US" sz="3200" dirty="0" err="1"/>
              <a:t>pertama</a:t>
            </a:r>
            <a:r>
              <a:rPr lang="en-US" sz="3200" dirty="0"/>
              <a:t> dan </a:t>
            </a:r>
            <a:r>
              <a:rPr lang="en-US" sz="3200" dirty="0" err="1"/>
              <a:t>kedua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Kegagalan</a:t>
            </a:r>
            <a:r>
              <a:rPr lang="en-US" sz="3200" dirty="0"/>
              <a:t> </a:t>
            </a:r>
            <a:r>
              <a:rPr lang="en-US" sz="3200" dirty="0" err="1"/>
              <a:t>mencapai</a:t>
            </a:r>
            <a:r>
              <a:rPr lang="en-US" sz="3200" dirty="0"/>
              <a:t> KVP yang repeatable </a:t>
            </a:r>
            <a:r>
              <a:rPr lang="en-US" sz="3200" dirty="0" err="1"/>
              <a:t>biasanya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600" b="1" dirty="0" err="1"/>
              <a:t>inhalasi</a:t>
            </a:r>
            <a:r>
              <a:rPr lang="en-US" sz="3600" b="1" dirty="0"/>
              <a:t> </a:t>
            </a:r>
            <a:r>
              <a:rPr lang="en-US" sz="3600" b="1" dirty="0" err="1"/>
              <a:t>tidak</a:t>
            </a:r>
            <a:r>
              <a:rPr lang="en-US" sz="3600" b="1" dirty="0"/>
              <a:t> </a:t>
            </a:r>
            <a:r>
              <a:rPr lang="en-US" sz="3600" b="1" dirty="0" err="1"/>
              <a:t>maksimal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Umumnya</a:t>
            </a:r>
            <a:r>
              <a:rPr lang="en-US" sz="3200" dirty="0"/>
              <a:t>,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mecapai</a:t>
            </a:r>
            <a:r>
              <a:rPr lang="en-US" sz="3200" dirty="0"/>
              <a:t> </a:t>
            </a:r>
            <a:r>
              <a:rPr lang="en-US" sz="3200" i="1" dirty="0"/>
              <a:t>repeatability, </a:t>
            </a:r>
            <a:r>
              <a:rPr lang="en-US" sz="3200" dirty="0" err="1"/>
              <a:t>manuver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dilakukan</a:t>
            </a:r>
            <a:r>
              <a:rPr lang="en-US" sz="3200" dirty="0"/>
              <a:t> </a:t>
            </a:r>
            <a:r>
              <a:rPr lang="en-US" sz="3200" dirty="0" err="1"/>
              <a:t>hingga</a:t>
            </a:r>
            <a:r>
              <a:rPr lang="en-US" sz="3200" dirty="0"/>
              <a:t> </a:t>
            </a:r>
            <a:r>
              <a:rPr lang="en-US" sz="3600" b="1" dirty="0"/>
              <a:t>8 kali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911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ADFC0D-A9E9-1323-6C35-48E1FB71FF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6" y="2026615"/>
            <a:ext cx="11559347" cy="38559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BC7CDA-B331-00E4-2B36-2328EBABD772}"/>
              </a:ext>
            </a:extLst>
          </p:cNvPr>
          <p:cNvSpPr txBox="1"/>
          <p:nvPr/>
        </p:nvSpPr>
        <p:spPr>
          <a:xfrm>
            <a:off x="456449" y="707922"/>
            <a:ext cx="80906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/>
              <a:t>Kriteria</a:t>
            </a:r>
            <a:r>
              <a:rPr lang="en-US" sz="4400" dirty="0"/>
              <a:t> Acceptable + Reproducible</a:t>
            </a:r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1105349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834D-B9C1-C1E7-F6F7-1FF35A495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20220830_102657">
            <a:hlinkClick r:id="" action="ppaction://media"/>
            <a:extLst>
              <a:ext uri="{FF2B5EF4-FFF2-40B4-BE49-F238E27FC236}">
                <a16:creationId xmlns:a16="http://schemas.microsoft.com/office/drawing/2014/main" id="{E386F27F-C6EB-56B6-A44B-6EFDE415388B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520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233363" cy="6858000"/>
          </a:xfrm>
        </p:spPr>
      </p:pic>
    </p:spTree>
    <p:extLst>
      <p:ext uri="{BB962C8B-B14F-4D97-AF65-F5344CB8AC3E}">
        <p14:creationId xmlns:p14="http://schemas.microsoft.com/office/powerpoint/2010/main" val="425613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D36E-52CF-7B67-61A1-34210AB9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1968C-F7AB-3752-3CC9-9AD9CDA49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DD55D-FA16-2032-6038-8BFFCAC0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6" y="0"/>
            <a:ext cx="11995484" cy="688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3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j-lt"/>
              </a:rPr>
              <a:t>Interpreting results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>
                <a:latin typeface="+mj-lt"/>
              </a:rPr>
              <a:t>Result of </a:t>
            </a:r>
            <a:r>
              <a:rPr lang="en-US" sz="3200" dirty="0" err="1">
                <a:latin typeface="+mj-lt"/>
              </a:rPr>
              <a:t>spirometry</a:t>
            </a:r>
            <a:endParaRPr lang="en-US" sz="32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45</a:t>
            </a:fld>
            <a:endParaRPr lang="en-GB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120833" y="1803401"/>
            <a:ext cx="7461600" cy="4271817"/>
          </a:xfrm>
        </p:spPr>
        <p:txBody>
          <a:bodyPr>
            <a:normAutofit/>
          </a:bodyPr>
          <a:lstStyle/>
          <a:p>
            <a:pPr marL="457189" indent="-457189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3600" dirty="0">
                <a:latin typeface="+mj-lt"/>
              </a:rPr>
              <a:t>Normal</a:t>
            </a:r>
          </a:p>
          <a:p>
            <a:pPr marL="457189" indent="-457189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3600" dirty="0">
                <a:latin typeface="+mj-lt"/>
              </a:rPr>
              <a:t>Obstruction</a:t>
            </a:r>
          </a:p>
          <a:p>
            <a:pPr marL="457189" indent="-457189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3600" dirty="0">
                <a:latin typeface="+mj-lt"/>
              </a:rPr>
              <a:t>Restriction</a:t>
            </a:r>
          </a:p>
          <a:p>
            <a:pPr marL="457189" indent="-457189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3600" dirty="0">
                <a:latin typeface="+mj-lt"/>
              </a:rPr>
              <a:t>Mixed obstruction and restriction</a:t>
            </a:r>
            <a:br>
              <a:rPr lang="en-US" sz="3600" dirty="0">
                <a:latin typeface="+mj-lt"/>
              </a:rPr>
            </a:br>
            <a:endParaRPr lang="en-US" sz="3600" dirty="0">
              <a:latin typeface="+mj-lt"/>
            </a:endParaRPr>
          </a:p>
          <a:p>
            <a:pPr>
              <a:buClr>
                <a:srgbClr val="FF0000"/>
              </a:buClr>
              <a:buNone/>
            </a:pP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Do not just look at numbers volume or flow but also shape of </a:t>
            </a:r>
            <a:r>
              <a:rPr lang="en-US" sz="3600" dirty="0" err="1">
                <a:latin typeface="+mj-lt"/>
              </a:rPr>
              <a:t>spirogram</a:t>
            </a:r>
            <a:endParaRPr lang="en-US" sz="3600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FB9151-2822-F4F2-0271-011DE9EBB9A6}"/>
              </a:ext>
            </a:extLst>
          </p:cNvPr>
          <p:cNvSpPr>
            <a:spLocks noGrp="1"/>
          </p:cNvSpPr>
          <p:nvPr/>
        </p:nvSpPr>
        <p:spPr>
          <a:xfrm>
            <a:off x="2774080" y="176213"/>
            <a:ext cx="7929562" cy="160178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3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x-none" dirty="0">
                <a:solidFill>
                  <a:schemeClr val="tx1"/>
                </a:solidFill>
              </a:rPr>
              <a:t>Predicted Normal Values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11057A-648B-E02A-9761-7CDD0B593B39}"/>
              </a:ext>
            </a:extLst>
          </p:cNvPr>
          <p:cNvSpPr>
            <a:spLocks noGrp="1"/>
          </p:cNvSpPr>
          <p:nvPr/>
        </p:nvSpPr>
        <p:spPr>
          <a:xfrm>
            <a:off x="376238" y="3017633"/>
            <a:ext cx="3444875" cy="34782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3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altLang="x-none" sz="3600" dirty="0"/>
              <a:t> Age</a:t>
            </a:r>
          </a:p>
          <a:p>
            <a:pPr eaLnBrk="1" hangingPunct="1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altLang="x-none" sz="3600" dirty="0"/>
              <a:t> Height </a:t>
            </a:r>
          </a:p>
          <a:p>
            <a:pPr eaLnBrk="1" hangingPunct="1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altLang="x-none" sz="3600" dirty="0"/>
              <a:t> Sex</a:t>
            </a:r>
          </a:p>
          <a:p>
            <a:pPr eaLnBrk="1" hangingPunct="1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n-US" altLang="x-none" sz="3600" dirty="0"/>
              <a:t> Ethnic Origin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86A56C-EED7-B07F-EE46-243572EC69B0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0055" y="1681317"/>
            <a:ext cx="4323505" cy="46162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6632D7FB-742A-7D8B-C4F8-689816D549BB}"/>
              </a:ext>
            </a:extLst>
          </p:cNvPr>
          <p:cNvSpPr txBox="1"/>
          <p:nvPr/>
        </p:nvSpPr>
        <p:spPr>
          <a:xfrm>
            <a:off x="376238" y="2152445"/>
            <a:ext cx="37338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3600" b="0" kern="1200" cap="none" spc="0" normalizeH="0" baseline="0" noProof="0" dirty="0">
                <a:latin typeface="+mj-lt"/>
                <a:ea typeface="+mn-ea"/>
                <a:cs typeface="+mn-cs"/>
              </a:rPr>
              <a:t>Affected by: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A48E2-3195-136A-45C7-D6FC45C46B8A}"/>
              </a:ext>
            </a:extLst>
          </p:cNvPr>
          <p:cNvSpPr txBox="1"/>
          <p:nvPr/>
        </p:nvSpPr>
        <p:spPr>
          <a:xfrm>
            <a:off x="8406581" y="1778001"/>
            <a:ext cx="3113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Pneumobile</a:t>
            </a:r>
            <a:r>
              <a:rPr lang="en-US" sz="3200" dirty="0"/>
              <a:t> 1992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795009250"/>
      </p:ext>
    </p:extLst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042F60-9C01-3E63-B27D-AD2866985713}"/>
              </a:ext>
            </a:extLst>
          </p:cNvPr>
          <p:cNvSpPr>
            <a:spLocks noGrp="1"/>
          </p:cNvSpPr>
          <p:nvPr/>
        </p:nvSpPr>
        <p:spPr>
          <a:xfrm>
            <a:off x="2057400" y="419100"/>
            <a:ext cx="8229600" cy="1371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3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sz="3600" dirty="0">
                <a:solidFill>
                  <a:schemeClr val="tx1"/>
                </a:solidFill>
              </a:rPr>
              <a:t>Criteria for Normal </a:t>
            </a:r>
            <a:br>
              <a:rPr lang="pl-PL" altLang="x-none" sz="3600" dirty="0">
                <a:solidFill>
                  <a:schemeClr val="tx1"/>
                </a:solidFill>
              </a:rPr>
            </a:br>
            <a:r>
              <a:rPr sz="3600" dirty="0">
                <a:solidFill>
                  <a:schemeClr val="tx1"/>
                </a:solidFill>
              </a:rPr>
              <a:t>Post-bronchodilator Spirometry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5146E-147F-46AF-9DA8-538D30BA555B}"/>
              </a:ext>
            </a:extLst>
          </p:cNvPr>
          <p:cNvSpPr>
            <a:spLocks noGrp="1"/>
          </p:cNvSpPr>
          <p:nvPr/>
        </p:nvSpPr>
        <p:spPr>
          <a:xfrm>
            <a:off x="2209800" y="2476500"/>
            <a:ext cx="8229600" cy="3962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3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3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sz="4000" dirty="0"/>
              <a:t>FEV</a:t>
            </a:r>
            <a:r>
              <a:rPr sz="4000" baseline="-25000" dirty="0"/>
              <a:t>1</a:t>
            </a:r>
            <a:r>
              <a:rPr sz="4000" dirty="0"/>
              <a:t>:  % predicted </a:t>
            </a:r>
            <a:r>
              <a:rPr sz="4000" u="sng" dirty="0"/>
              <a:t>&gt;</a:t>
            </a:r>
            <a:r>
              <a:rPr sz="4000" dirty="0"/>
              <a:t> 80%</a:t>
            </a:r>
          </a:p>
          <a:p>
            <a:pPr eaLnBrk="1" hangingPunct="1"/>
            <a:endParaRPr sz="4000" dirty="0"/>
          </a:p>
          <a:p>
            <a:pPr eaLnBrk="1" hangingPunct="1"/>
            <a:r>
              <a:rPr sz="4000" dirty="0"/>
              <a:t>FVC:   % predicted </a:t>
            </a:r>
            <a:r>
              <a:rPr sz="4000" u="sng" dirty="0"/>
              <a:t>&gt;</a:t>
            </a:r>
            <a:r>
              <a:rPr sz="4000" dirty="0"/>
              <a:t> 80%</a:t>
            </a:r>
          </a:p>
          <a:p>
            <a:pPr eaLnBrk="1" hangingPunct="1"/>
            <a:endParaRPr sz="4000" dirty="0"/>
          </a:p>
          <a:p>
            <a:pPr eaLnBrk="1" hangingPunct="1"/>
            <a:r>
              <a:rPr sz="4000" dirty="0"/>
              <a:t>FEV</a:t>
            </a:r>
            <a:r>
              <a:rPr sz="4000" baseline="-25000" dirty="0"/>
              <a:t>1</a:t>
            </a:r>
            <a:r>
              <a:rPr sz="4000" dirty="0"/>
              <a:t>/FVC:  &gt; 0.7 - 0.8, depending on age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D13E40-9058-7D86-DD6B-4DBA208059D9}"/>
              </a:ext>
            </a:extLst>
          </p:cNvPr>
          <p:cNvCxnSpPr/>
          <p:nvPr/>
        </p:nvCxnSpPr>
        <p:spPr>
          <a:xfrm>
            <a:off x="2057400" y="1712913"/>
            <a:ext cx="8229600" cy="1587"/>
          </a:xfrm>
          <a:prstGeom prst="line">
            <a:avLst/>
          </a:prstGeom>
          <a:ln w="254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49503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022064-3BE2-2A04-2774-E4B9AFED5C1C}"/>
              </a:ext>
            </a:extLst>
          </p:cNvPr>
          <p:cNvSpPr>
            <a:spLocks noGrp="1"/>
          </p:cNvSpPr>
          <p:nvPr/>
        </p:nvSpPr>
        <p:spPr>
          <a:xfrm>
            <a:off x="2705100" y="237331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3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x-none" sz="3600" dirty="0">
                <a:solidFill>
                  <a:schemeClr val="tx1"/>
                </a:solidFill>
              </a:rPr>
              <a:t>Normal Trace Showing FEV</a:t>
            </a:r>
            <a:r>
              <a:rPr lang="en-US" altLang="x-none" sz="3600" baseline="-25000" dirty="0">
                <a:solidFill>
                  <a:schemeClr val="tx1"/>
                </a:solidFill>
              </a:rPr>
              <a:t>1</a:t>
            </a:r>
            <a:r>
              <a:rPr lang="en-US" altLang="x-none" sz="3600" dirty="0">
                <a:solidFill>
                  <a:schemeClr val="tx1"/>
                </a:solidFill>
              </a:rPr>
              <a:t> and FVC</a:t>
            </a: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9BDE5077-5BDF-B16C-94D5-CB18A86B3536}"/>
              </a:ext>
            </a:extLst>
          </p:cNvPr>
          <p:cNvSpPr/>
          <p:nvPr/>
        </p:nvSpPr>
        <p:spPr>
          <a:xfrm>
            <a:off x="4129088" y="5518943"/>
            <a:ext cx="4011612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88574A8F-E14D-B5EE-C33C-7FEBFD832012}"/>
              </a:ext>
            </a:extLst>
          </p:cNvPr>
          <p:cNvSpPr/>
          <p:nvPr/>
        </p:nvSpPr>
        <p:spPr>
          <a:xfrm flipH="1">
            <a:off x="4003675" y="4844256"/>
            <a:ext cx="125413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9EE49641-9668-B1AE-7B5B-06E1455AE254}"/>
              </a:ext>
            </a:extLst>
          </p:cNvPr>
          <p:cNvSpPr/>
          <p:nvPr/>
        </p:nvSpPr>
        <p:spPr>
          <a:xfrm flipH="1">
            <a:off x="4003675" y="4177506"/>
            <a:ext cx="125413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507B823A-E6E9-5969-69F8-192E8E309180}"/>
              </a:ext>
            </a:extLst>
          </p:cNvPr>
          <p:cNvSpPr/>
          <p:nvPr/>
        </p:nvSpPr>
        <p:spPr>
          <a:xfrm flipH="1">
            <a:off x="4003675" y="3509168"/>
            <a:ext cx="125413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43DEB24F-049F-E743-90AF-F2097252495D}"/>
              </a:ext>
            </a:extLst>
          </p:cNvPr>
          <p:cNvSpPr/>
          <p:nvPr/>
        </p:nvSpPr>
        <p:spPr>
          <a:xfrm flipH="1">
            <a:off x="4003675" y="2840831"/>
            <a:ext cx="125413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D2317F55-E14E-A876-970B-403E61363B25}"/>
              </a:ext>
            </a:extLst>
          </p:cNvPr>
          <p:cNvSpPr/>
          <p:nvPr/>
        </p:nvSpPr>
        <p:spPr>
          <a:xfrm>
            <a:off x="4762500" y="5495131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861DE804-8CA6-D9D2-AAC4-12648AADC073}"/>
              </a:ext>
            </a:extLst>
          </p:cNvPr>
          <p:cNvSpPr/>
          <p:nvPr/>
        </p:nvSpPr>
        <p:spPr>
          <a:xfrm>
            <a:off x="5362575" y="5495131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2" name="Line 13">
            <a:extLst>
              <a:ext uri="{FF2B5EF4-FFF2-40B4-BE49-F238E27FC236}">
                <a16:creationId xmlns:a16="http://schemas.microsoft.com/office/drawing/2014/main" id="{32C41A00-7743-6A93-9BEC-931D122E49C8}"/>
              </a:ext>
            </a:extLst>
          </p:cNvPr>
          <p:cNvSpPr/>
          <p:nvPr/>
        </p:nvSpPr>
        <p:spPr>
          <a:xfrm>
            <a:off x="5981700" y="5495131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3" name="Line 14">
            <a:extLst>
              <a:ext uri="{FF2B5EF4-FFF2-40B4-BE49-F238E27FC236}">
                <a16:creationId xmlns:a16="http://schemas.microsoft.com/office/drawing/2014/main" id="{428CBB6B-ED93-DF45-2998-21D4D1301AD3}"/>
              </a:ext>
            </a:extLst>
          </p:cNvPr>
          <p:cNvSpPr/>
          <p:nvPr/>
        </p:nvSpPr>
        <p:spPr>
          <a:xfrm>
            <a:off x="6597650" y="5511006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995BDFF7-45D2-2111-8823-87B26873EC9B}"/>
              </a:ext>
            </a:extLst>
          </p:cNvPr>
          <p:cNvSpPr/>
          <p:nvPr/>
        </p:nvSpPr>
        <p:spPr>
          <a:xfrm>
            <a:off x="7215188" y="5511006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5" name="Line 16">
            <a:extLst>
              <a:ext uri="{FF2B5EF4-FFF2-40B4-BE49-F238E27FC236}">
                <a16:creationId xmlns:a16="http://schemas.microsoft.com/office/drawing/2014/main" id="{6FC5579A-A1DA-4CAA-7635-967CB51599B0}"/>
              </a:ext>
            </a:extLst>
          </p:cNvPr>
          <p:cNvSpPr/>
          <p:nvPr/>
        </p:nvSpPr>
        <p:spPr>
          <a:xfrm>
            <a:off x="7832725" y="5511006"/>
            <a:ext cx="0" cy="1349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F0CC47-A167-FEB2-9677-41816070FACB}"/>
              </a:ext>
            </a:extLst>
          </p:cNvPr>
          <p:cNvSpPr/>
          <p:nvPr/>
        </p:nvSpPr>
        <p:spPr>
          <a:xfrm>
            <a:off x="4608513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BE3A83-49E1-3C3B-2D05-F57D17F3877B}"/>
              </a:ext>
            </a:extLst>
          </p:cNvPr>
          <p:cNvSpPr/>
          <p:nvPr/>
        </p:nvSpPr>
        <p:spPr>
          <a:xfrm>
            <a:off x="5226050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D1D650-4931-5126-8FB1-644FC437030A}"/>
              </a:ext>
            </a:extLst>
          </p:cNvPr>
          <p:cNvSpPr/>
          <p:nvPr/>
        </p:nvSpPr>
        <p:spPr>
          <a:xfrm>
            <a:off x="5842000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2EDA7F-D77F-C131-07B3-D739D7D08E56}"/>
              </a:ext>
            </a:extLst>
          </p:cNvPr>
          <p:cNvSpPr/>
          <p:nvPr/>
        </p:nvSpPr>
        <p:spPr>
          <a:xfrm>
            <a:off x="6461125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F96078-1D8B-4651-7F67-5EAA8622CAD3}"/>
              </a:ext>
            </a:extLst>
          </p:cNvPr>
          <p:cNvSpPr/>
          <p:nvPr/>
        </p:nvSpPr>
        <p:spPr>
          <a:xfrm>
            <a:off x="7078663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F52BBB-A223-7EBE-7DA8-2BBD6AF75409}"/>
              </a:ext>
            </a:extLst>
          </p:cNvPr>
          <p:cNvSpPr/>
          <p:nvPr/>
        </p:nvSpPr>
        <p:spPr>
          <a:xfrm>
            <a:off x="7696200" y="5691981"/>
            <a:ext cx="311150" cy="36671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8F7CF9-F8C4-C8FC-1D25-ADE8A7484F5C}"/>
              </a:ext>
            </a:extLst>
          </p:cNvPr>
          <p:cNvSpPr/>
          <p:nvPr/>
        </p:nvSpPr>
        <p:spPr>
          <a:xfrm>
            <a:off x="3619500" y="4690268"/>
            <a:ext cx="311150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D6CA63-5088-FA69-7A5C-61FD7FF2E754}"/>
              </a:ext>
            </a:extLst>
          </p:cNvPr>
          <p:cNvSpPr/>
          <p:nvPr/>
        </p:nvSpPr>
        <p:spPr>
          <a:xfrm>
            <a:off x="3619500" y="4020343"/>
            <a:ext cx="331788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01A6C0-EA9D-B312-4025-027F86093BCC}"/>
              </a:ext>
            </a:extLst>
          </p:cNvPr>
          <p:cNvSpPr/>
          <p:nvPr/>
        </p:nvSpPr>
        <p:spPr>
          <a:xfrm>
            <a:off x="3619500" y="3344068"/>
            <a:ext cx="311150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FD96CB-3C03-0AAB-6AD4-A632AA0072B6}"/>
              </a:ext>
            </a:extLst>
          </p:cNvPr>
          <p:cNvSpPr/>
          <p:nvPr/>
        </p:nvSpPr>
        <p:spPr>
          <a:xfrm>
            <a:off x="3619500" y="2686843"/>
            <a:ext cx="304800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E7AE81FB-1766-97D7-A9E2-1562A7F96957}"/>
              </a:ext>
            </a:extLst>
          </p:cNvPr>
          <p:cNvSpPr/>
          <p:nvPr/>
        </p:nvSpPr>
        <p:spPr>
          <a:xfrm flipV="1">
            <a:off x="4160838" y="3953668"/>
            <a:ext cx="76200" cy="152400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744358C3-2440-DDD9-1854-CA8378FBB1DD}"/>
              </a:ext>
            </a:extLst>
          </p:cNvPr>
          <p:cNvSpPr/>
          <p:nvPr/>
        </p:nvSpPr>
        <p:spPr>
          <a:xfrm flipV="1">
            <a:off x="6057900" y="2150268"/>
            <a:ext cx="2133600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30" name="Arc 32">
            <a:extLst>
              <a:ext uri="{FF2B5EF4-FFF2-40B4-BE49-F238E27FC236}">
                <a16:creationId xmlns:a16="http://schemas.microsoft.com/office/drawing/2014/main" id="{0C7E1CD5-7623-B499-1698-E6BE36E6F06B}"/>
              </a:ext>
            </a:extLst>
          </p:cNvPr>
          <p:cNvSpPr/>
          <p:nvPr/>
        </p:nvSpPr>
        <p:spPr>
          <a:xfrm rot="321011">
            <a:off x="4321175" y="2074068"/>
            <a:ext cx="1725613" cy="2149475"/>
          </a:xfrm>
          <a:custGeom>
            <a:avLst/>
            <a:gdLst>
              <a:gd name="txL" fmla="*/ 0 w 21600"/>
              <a:gd name="txT" fmla="*/ 0 h 23672"/>
              <a:gd name="txR" fmla="*/ 21600 w 21600"/>
              <a:gd name="txB" fmla="*/ 23672 h 23672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21600" h="23672" fill="none">
                <a:moveTo>
                  <a:pt x="99" y="23672"/>
                </a:moveTo>
                <a:cubicBezTo>
                  <a:pt x="33" y="22983"/>
                  <a:pt x="0" y="22291"/>
                  <a:pt x="0" y="21600"/>
                </a:cubicBezTo>
                <a:cubicBezTo>
                  <a:pt x="-1" y="9678"/>
                  <a:pt x="9658" y="11"/>
                  <a:pt x="21580" y="0"/>
                </a:cubicBezTo>
              </a:path>
              <a:path w="21600" h="23672" stroke="0">
                <a:moveTo>
                  <a:pt x="99" y="23672"/>
                </a:moveTo>
                <a:cubicBezTo>
                  <a:pt x="33" y="22983"/>
                  <a:pt x="0" y="22291"/>
                  <a:pt x="0" y="21600"/>
                </a:cubicBezTo>
                <a:cubicBezTo>
                  <a:pt x="-1" y="9678"/>
                  <a:pt x="9658" y="11"/>
                  <a:pt x="21580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endParaRPr lang="en-US" altLang="x-none" dirty="0">
              <a:latin typeface="Arial" panose="020B0604020202020204" pitchFamily="34" charset="0"/>
            </a:endParaRPr>
          </a:p>
        </p:txBody>
      </p:sp>
      <p:sp>
        <p:nvSpPr>
          <p:cNvPr id="31" name="Line 33">
            <a:extLst>
              <a:ext uri="{FF2B5EF4-FFF2-40B4-BE49-F238E27FC236}">
                <a16:creationId xmlns:a16="http://schemas.microsoft.com/office/drawing/2014/main" id="{E5E1FE03-63D5-9CCD-969B-38462A5ABC7E}"/>
              </a:ext>
            </a:extLst>
          </p:cNvPr>
          <p:cNvSpPr/>
          <p:nvPr/>
        </p:nvSpPr>
        <p:spPr>
          <a:xfrm flipH="1" flipV="1">
            <a:off x="4716463" y="2810668"/>
            <a:ext cx="46037" cy="2743200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32" name="Line 34">
            <a:extLst>
              <a:ext uri="{FF2B5EF4-FFF2-40B4-BE49-F238E27FC236}">
                <a16:creationId xmlns:a16="http://schemas.microsoft.com/office/drawing/2014/main" id="{5E679D64-6315-A9A4-96CF-7805B81C304A}"/>
              </a:ext>
            </a:extLst>
          </p:cNvPr>
          <p:cNvSpPr/>
          <p:nvPr/>
        </p:nvSpPr>
        <p:spPr>
          <a:xfrm flipH="1">
            <a:off x="4119563" y="2836068"/>
            <a:ext cx="6096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1E3614-A433-5D65-5847-9D6F66709A7A}"/>
              </a:ext>
            </a:extLst>
          </p:cNvPr>
          <p:cNvSpPr/>
          <p:nvPr/>
        </p:nvSpPr>
        <p:spPr>
          <a:xfrm rot="-5400000">
            <a:off x="2149475" y="3285331"/>
            <a:ext cx="2028825" cy="461962"/>
          </a:xfrm>
          <a:prstGeom prst="rect">
            <a:avLst/>
          </a:prstGeom>
          <a:noFill/>
          <a:ln w="9525">
            <a:noFill/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b="0" i="1" dirty="0">
                <a:latin typeface="Tahoma" panose="020B0604030504040204" pitchFamily="33" charset="0"/>
                <a:cs typeface="Tahoma" panose="020B0604030504040204" pitchFamily="33" charset="0"/>
              </a:rPr>
              <a:t>Volume, liters</a:t>
            </a:r>
            <a:endParaRPr lang="en-US" altLang="x-none" b="0" i="1" dirty="0">
              <a:latin typeface="Tahoma" panose="020B0604030504040204" pitchFamily="33" charset="0"/>
              <a:ea typeface="Tahoma" panose="020B0604030504040204" pitchFamily="33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FF5CC2-C08D-F3C7-7916-ABFFF4A7B792}"/>
              </a:ext>
            </a:extLst>
          </p:cNvPr>
          <p:cNvSpPr/>
          <p:nvPr/>
        </p:nvSpPr>
        <p:spPr>
          <a:xfrm>
            <a:off x="5407025" y="6158706"/>
            <a:ext cx="1487488" cy="461962"/>
          </a:xfrm>
          <a:prstGeom prst="rect">
            <a:avLst/>
          </a:prstGeom>
          <a:noFill/>
          <a:ln w="9525">
            <a:noFill/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b="0" i="1" dirty="0">
                <a:latin typeface="Tahoma" panose="020B0604030504040204" pitchFamily="33" charset="0"/>
                <a:cs typeface="Tahoma" panose="020B0604030504040204" pitchFamily="33" charset="0"/>
              </a:rPr>
              <a:t>Time, sec</a:t>
            </a:r>
            <a:endParaRPr lang="en-US" altLang="x-none" b="0" i="1" dirty="0">
              <a:latin typeface="Tahoma" panose="020B0604030504040204" pitchFamily="33" charset="0"/>
              <a:ea typeface="Tahoma" panose="020B0604030504040204" pitchFamily="33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1EDE2E-A2BD-24DF-3A1A-CD23397F857F}"/>
              </a:ext>
            </a:extLst>
          </p:cNvPr>
          <p:cNvSpPr/>
          <p:nvPr/>
        </p:nvSpPr>
        <p:spPr>
          <a:xfrm>
            <a:off x="8402638" y="1896268"/>
            <a:ext cx="804862" cy="5238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2800" b="0" dirty="0">
                <a:latin typeface="Tahoma" panose="020B0604030504040204" pitchFamily="33" charset="0"/>
                <a:cs typeface="Tahoma" panose="020B0604030504040204" pitchFamily="33" charset="0"/>
              </a:rPr>
              <a:t>FVC</a:t>
            </a:r>
            <a:endParaRPr lang="en-US" altLang="x-none" sz="2800" b="0" dirty="0">
              <a:latin typeface="Tahoma" panose="020B0604030504040204" pitchFamily="33" charset="0"/>
              <a:ea typeface="Tahoma" panose="020B0604030504040204" pitchFamily="33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3D6C41F-8D2A-5127-30B4-2A8ABDDFFB72}"/>
              </a:ext>
            </a:extLst>
          </p:cNvPr>
          <p:cNvSpPr/>
          <p:nvPr/>
        </p:nvSpPr>
        <p:spPr>
          <a:xfrm>
            <a:off x="3619500" y="2048668"/>
            <a:ext cx="304800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5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107F05B-019F-D64A-F7CF-A5F04D4BB002}"/>
              </a:ext>
            </a:extLst>
          </p:cNvPr>
          <p:cNvCxnSpPr/>
          <p:nvPr/>
        </p:nvCxnSpPr>
        <p:spPr>
          <a:xfrm>
            <a:off x="2019300" y="1285081"/>
            <a:ext cx="8229600" cy="158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38" name="Picture 37" descr="GOLD2-vk">
            <a:extLst>
              <a:ext uri="{FF2B5EF4-FFF2-40B4-BE49-F238E27FC236}">
                <a16:creationId xmlns:a16="http://schemas.microsoft.com/office/drawing/2014/main" id="{6E296E32-CF34-5BCD-36C6-A261A032ED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0" y="296068"/>
            <a:ext cx="838200" cy="83502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9D3779D-E196-500C-8580-F7AB24E82199}"/>
              </a:ext>
            </a:extLst>
          </p:cNvPr>
          <p:cNvSpPr/>
          <p:nvPr/>
        </p:nvSpPr>
        <p:spPr>
          <a:xfrm>
            <a:off x="4610100" y="5706268"/>
            <a:ext cx="311150" cy="3667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lIns="92075" tIns="46038" rIns="92075" bIns="46038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 defTabSz="762000" eaLnBrk="0" hangingPunct="0"/>
            <a:r>
              <a:rPr lang="en-US" altLang="x-none" sz="1800" b="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0" name="Text Box 41">
            <a:extLst>
              <a:ext uri="{FF2B5EF4-FFF2-40B4-BE49-F238E27FC236}">
                <a16:creationId xmlns:a16="http://schemas.microsoft.com/office/drawing/2014/main" id="{37041523-884E-EC49-CAF2-CD8AA5D3DC2C}"/>
              </a:ext>
            </a:extLst>
          </p:cNvPr>
          <p:cNvSpPr txBox="1"/>
          <p:nvPr/>
        </p:nvSpPr>
        <p:spPr>
          <a:xfrm>
            <a:off x="5524500" y="2963068"/>
            <a:ext cx="3124200" cy="18161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3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AU" altLang="x-none" sz="2800" b="0" dirty="0">
                <a:latin typeface="Tahoma" panose="020B0604030504040204" pitchFamily="33" charset="0"/>
              </a:rPr>
              <a:t>FEV</a:t>
            </a:r>
            <a:r>
              <a:rPr lang="en-AU" altLang="x-none" sz="2800" b="0" baseline="-25000" dirty="0">
                <a:latin typeface="Tahoma" panose="020B0604030504040204" pitchFamily="33" charset="0"/>
              </a:rPr>
              <a:t>1</a:t>
            </a:r>
            <a:r>
              <a:rPr lang="en-AU" altLang="x-none" sz="2800" b="0" dirty="0">
                <a:latin typeface="Tahoma" panose="020B0604030504040204" pitchFamily="33" charset="0"/>
              </a:rPr>
              <a:t> = 4L</a:t>
            </a:r>
          </a:p>
          <a:p>
            <a:pPr>
              <a:spcBef>
                <a:spcPct val="50000"/>
              </a:spcBef>
            </a:pPr>
            <a:r>
              <a:rPr lang="en-AU" altLang="x-none" sz="2800" b="0" dirty="0">
                <a:latin typeface="Tahoma" panose="020B0604030504040204" pitchFamily="33" charset="0"/>
              </a:rPr>
              <a:t>FVC  = 5L</a:t>
            </a:r>
          </a:p>
          <a:p>
            <a:pPr>
              <a:spcBef>
                <a:spcPct val="50000"/>
              </a:spcBef>
            </a:pPr>
            <a:r>
              <a:rPr lang="en-AU" altLang="x-none" sz="2800" b="0" dirty="0">
                <a:latin typeface="Tahoma" panose="020B0604030504040204" pitchFamily="33" charset="0"/>
              </a:rPr>
              <a:t>FEV</a:t>
            </a:r>
            <a:r>
              <a:rPr lang="en-AU" altLang="x-none" sz="2800" b="0" baseline="-25000" dirty="0">
                <a:latin typeface="Tahoma" panose="020B0604030504040204" pitchFamily="33" charset="0"/>
              </a:rPr>
              <a:t>1</a:t>
            </a:r>
            <a:r>
              <a:rPr lang="en-AU" altLang="x-none" sz="2800" b="0" dirty="0">
                <a:latin typeface="Tahoma" panose="020B0604030504040204" pitchFamily="33" charset="0"/>
              </a:rPr>
              <a:t>/FVC = 0.8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1875139-49DE-CCCE-87A0-60BCF36AC0FB}"/>
              </a:ext>
            </a:extLst>
          </p:cNvPr>
          <p:cNvCxnSpPr/>
          <p:nvPr/>
        </p:nvCxnSpPr>
        <p:spPr>
          <a:xfrm>
            <a:off x="4065588" y="2167731"/>
            <a:ext cx="1600200" cy="1587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cxnSp>
      <p:sp>
        <p:nvSpPr>
          <p:cNvPr id="42" name="Line 4">
            <a:extLst>
              <a:ext uri="{FF2B5EF4-FFF2-40B4-BE49-F238E27FC236}">
                <a16:creationId xmlns:a16="http://schemas.microsoft.com/office/drawing/2014/main" id="{A3438D96-3D66-75D6-BEAF-449B2EBF8A77}"/>
              </a:ext>
            </a:extLst>
          </p:cNvPr>
          <p:cNvSpPr/>
          <p:nvPr/>
        </p:nvSpPr>
        <p:spPr>
          <a:xfrm flipV="1">
            <a:off x="4152900" y="1972468"/>
            <a:ext cx="0" cy="3538538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43" name="Line 10">
            <a:extLst>
              <a:ext uri="{FF2B5EF4-FFF2-40B4-BE49-F238E27FC236}">
                <a16:creationId xmlns:a16="http://schemas.microsoft.com/office/drawing/2014/main" id="{88E80E19-FD0D-239E-F5D2-DD2779BB2388}"/>
              </a:ext>
            </a:extLst>
          </p:cNvPr>
          <p:cNvSpPr/>
          <p:nvPr/>
        </p:nvSpPr>
        <p:spPr>
          <a:xfrm flipH="1">
            <a:off x="4003675" y="2172493"/>
            <a:ext cx="125413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69212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49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794" y="0"/>
            <a:ext cx="1065800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4701" y="393700"/>
            <a:ext cx="4070345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NORMAL SPIROGRAM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1" y="368300"/>
            <a:ext cx="6040949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NORMAL FLOW-VOLUME CURVE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8500" y="266700"/>
            <a:ext cx="7134774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ABNORMAL FLOW-VOLUME PATTERNS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1" y="2730500"/>
            <a:ext cx="7791877" cy="194925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7593"/>
              </a:lnSpc>
            </a:pPr>
            <a:r>
              <a:rPr lang="en-CA" sz="6667" dirty="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OBSTRUCTIVE DISEASE</a:t>
            </a:r>
          </a:p>
          <a:p>
            <a:pPr>
              <a:lnSpc>
                <a:spcPts val="7593"/>
              </a:lnSpc>
            </a:pPr>
            <a:endParaRPr lang="en-CA" sz="6667" dirty="0"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FFFFFF"/>
                </a:solidFill>
              </a:rPr>
              <a:pPr/>
              <a:t>55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327" y="120188"/>
            <a:ext cx="9653347" cy="661762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2108200" y="317500"/>
            <a:ext cx="4340612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Diseases Associated With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08201" y="863600"/>
            <a:ext cx="3353675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Airflow Obstruction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08200" y="1727200"/>
            <a:ext cx="1189428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COPD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08201" y="2374900"/>
            <a:ext cx="1510991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Asthma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108200" y="2921001"/>
            <a:ext cx="3138936" cy="257448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CA" sz="3333" spc="-11" dirty="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 dirty="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Bronchiectasis</a:t>
            </a:r>
            <a:br>
              <a:rPr lang="en-CA" sz="3600" dirty="0">
                <a:latin typeface="+mj-lt"/>
              </a:rPr>
            </a:br>
            <a:r>
              <a:rPr lang="en-CA" sz="3333" spc="-11" dirty="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 dirty="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Cystic Fibrosis</a:t>
            </a:r>
            <a:br>
              <a:rPr lang="en-CA" sz="3600" dirty="0">
                <a:latin typeface="+mj-lt"/>
              </a:rPr>
            </a:br>
            <a:r>
              <a:rPr lang="en-CA" sz="3333" spc="-11" dirty="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 dirty="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Post-tuberculosis</a:t>
            </a:r>
          </a:p>
          <a:p>
            <a:pPr>
              <a:lnSpc>
                <a:spcPts val="5100"/>
              </a:lnSpc>
            </a:pPr>
            <a:endParaRPr lang="en-CA" sz="3600" dirty="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08200" y="4864100"/>
            <a:ext cx="6014788" cy="192046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CA" sz="3333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Lung cancer (greater risk in COPD)</a:t>
            </a:r>
            <a:br>
              <a:rPr lang="en-CA" sz="3600">
                <a:latin typeface="+mj-lt"/>
              </a:rPr>
            </a:br>
            <a:r>
              <a:rPr lang="en-CA" sz="3333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Obliterative Bronchiolitis</a:t>
            </a:r>
          </a:p>
          <a:p>
            <a:pPr>
              <a:lnSpc>
                <a:spcPts val="510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1905000" y="330200"/>
            <a:ext cx="5647636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Spirometric Diagnosis of COPD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44700" y="1714501"/>
            <a:ext cx="8033994" cy="16542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36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COPD is confirmed by post-bronchodilator</a:t>
            </a:r>
            <a:br>
              <a:rPr lang="en-CA" sz="3600">
                <a:latin typeface="+mj-lt"/>
              </a:rPr>
            </a:b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FEV</a:t>
            </a:r>
            <a:r>
              <a:rPr lang="en-CA" sz="24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1</a:t>
            </a: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/FVC &lt; 0.7</a:t>
            </a:r>
          </a:p>
          <a:p>
            <a:pPr>
              <a:lnSpc>
                <a:spcPts val="4300"/>
              </a:lnSpc>
            </a:pPr>
            <a:endParaRPr lang="en-CA" sz="36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4700" y="3606800"/>
            <a:ext cx="8276818" cy="1673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CA" sz="36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Post-bronchodilator FEV</a:t>
            </a:r>
            <a:r>
              <a:rPr lang="en-CA" sz="24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1</a:t>
            </a: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/FVC measured 15</a:t>
            </a:r>
            <a:br>
              <a:rPr lang="en-CA" sz="3600">
                <a:latin typeface="+mj-lt"/>
              </a:rPr>
            </a:b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minutes after 400µg salbutamol or</a:t>
            </a:r>
          </a:p>
          <a:p>
            <a:pPr>
              <a:lnSpc>
                <a:spcPts val="4400"/>
              </a:lnSpc>
            </a:pPr>
            <a:endParaRPr lang="en-CA" sz="36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87601" y="4737100"/>
            <a:ext cx="194444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equivalent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1905001" y="279400"/>
            <a:ext cx="648376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latin typeface="+mj-lt"/>
                <a:cs typeface="Microsoft YaHei UI Light" panose="020B0502040204020203" charset="-122"/>
              </a:rPr>
              <a:t>Bronchodilator Reversibility Testing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05001" y="1536701"/>
            <a:ext cx="7162089" cy="184665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CA" sz="4000">
                <a:latin typeface="+mj-lt"/>
                <a:cs typeface="Arial Unicode MS" panose="020B0604020202020204" charset="-122"/>
              </a:rPr>
              <a:t></a:t>
            </a:r>
            <a:r>
              <a:rPr lang="en-CA" sz="4000">
                <a:latin typeface="+mj-lt"/>
                <a:cs typeface="Microsoft YaHei UI Light" panose="020B0502040204020203" charset="-122"/>
              </a:rPr>
              <a:t>Provides the best achievable FEV</a:t>
            </a:r>
            <a:r>
              <a:rPr lang="en-CA" sz="2667">
                <a:latin typeface="+mj-lt"/>
                <a:cs typeface="Microsoft YaHei UI Light" panose="020B0502040204020203" charset="-122"/>
              </a:rPr>
              <a:t>1</a:t>
            </a:r>
            <a:br>
              <a:rPr lang="en-CA" sz="4000">
                <a:latin typeface="+mj-lt"/>
              </a:rPr>
            </a:br>
            <a:r>
              <a:rPr lang="en-CA" sz="4000">
                <a:latin typeface="+mj-lt"/>
                <a:cs typeface="Microsoft YaHei UI Light" panose="020B0502040204020203" charset="-122"/>
              </a:rPr>
              <a:t>(and FVC)</a:t>
            </a:r>
          </a:p>
          <a:p>
            <a:pPr>
              <a:lnSpc>
                <a:spcPts val="4800"/>
              </a:lnSpc>
            </a:pPr>
            <a:endParaRPr lang="en-CA" sz="40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05001" y="2984501"/>
            <a:ext cx="7006533" cy="184665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CA" sz="4000">
                <a:latin typeface="+mj-lt"/>
                <a:cs typeface="Arial Unicode MS" panose="020B0604020202020204" charset="-122"/>
              </a:rPr>
              <a:t></a:t>
            </a:r>
            <a:r>
              <a:rPr lang="en-CA" sz="4000">
                <a:latin typeface="+mj-lt"/>
                <a:cs typeface="Microsoft YaHei UI Light" panose="020B0502040204020203" charset="-122"/>
              </a:rPr>
              <a:t>Helps to differentiate COPD from</a:t>
            </a:r>
            <a:br>
              <a:rPr lang="en-CA" sz="4000">
                <a:latin typeface="+mj-lt"/>
              </a:rPr>
            </a:br>
            <a:r>
              <a:rPr lang="en-CA" sz="4000">
                <a:latin typeface="+mj-lt"/>
                <a:cs typeface="Microsoft YaHei UI Light" panose="020B0502040204020203" charset="-122"/>
              </a:rPr>
              <a:t>asthma</a:t>
            </a:r>
          </a:p>
          <a:p>
            <a:pPr>
              <a:lnSpc>
                <a:spcPts val="4800"/>
              </a:lnSpc>
            </a:pPr>
            <a:endParaRPr lang="en-CA" sz="40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47900" y="4457700"/>
            <a:ext cx="8202374" cy="117981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0" dirty="0">
                <a:latin typeface="+mj-lt"/>
                <a:cs typeface="Microsoft YaHei UI Light" panose="020B0502040204020203" charset="-122"/>
              </a:rPr>
              <a:t>Must be interpreted with clinical history</a:t>
            </a:r>
          </a:p>
          <a:p>
            <a:pPr>
              <a:lnSpc>
                <a:spcPts val="4600"/>
              </a:lnSpc>
            </a:pPr>
            <a:endParaRPr lang="en-CA" sz="4000" dirty="0"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47901" y="5067300"/>
            <a:ext cx="6298647" cy="117981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0">
                <a:latin typeface="+mj-lt"/>
                <a:cs typeface="Microsoft YaHei UI Light" panose="020B0502040204020203" charset="-122"/>
              </a:rPr>
              <a:t>- neither asthma nor COPD are</a:t>
            </a:r>
          </a:p>
          <a:p>
            <a:pPr>
              <a:lnSpc>
                <a:spcPts val="4600"/>
              </a:lnSpc>
            </a:pPr>
            <a:endParaRPr lang="en-CA" sz="400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47901" y="5676900"/>
            <a:ext cx="6379567" cy="117981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0">
                <a:latin typeface="+mj-lt"/>
                <a:cs typeface="Microsoft YaHei UI Light" panose="020B0502040204020203" charset="-122"/>
              </a:rPr>
              <a:t>diagnosed on spirometry alone</a:t>
            </a:r>
          </a:p>
          <a:p>
            <a:pPr>
              <a:lnSpc>
                <a:spcPts val="4600"/>
              </a:lnSpc>
            </a:pPr>
            <a:endParaRPr lang="en-CA" sz="4000">
              <a:latin typeface="+mj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1905001" y="215900"/>
            <a:ext cx="648376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Bronchodilator Reversibility Testing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93900" y="1079500"/>
            <a:ext cx="7391254" cy="148374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Can be done on first visit if no diagnosis has</a:t>
            </a:r>
            <a:br>
              <a:rPr lang="en-CA" sz="3200">
                <a:latin typeface="+mj-lt"/>
              </a:rPr>
            </a:b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been made</a:t>
            </a:r>
          </a:p>
          <a:p>
            <a:pPr>
              <a:lnSpc>
                <a:spcPts val="3900"/>
              </a:lnSpc>
            </a:pPr>
            <a:endParaRPr lang="en-CA" sz="32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93901" y="2209800"/>
            <a:ext cx="7849393" cy="148374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Best done as a planned procedure:   pre- and</a:t>
            </a:r>
            <a:br>
              <a:rPr lang="en-CA" sz="3200">
                <a:latin typeface="+mj-lt"/>
              </a:rPr>
            </a:b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post-bronchodilator tests require a minimum of</a:t>
            </a:r>
          </a:p>
          <a:p>
            <a:pPr>
              <a:lnSpc>
                <a:spcPts val="3900"/>
              </a:lnSpc>
            </a:pPr>
            <a:endParaRPr lang="en-CA" sz="32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36800" y="3213100"/>
            <a:ext cx="1845826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15 minutes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93900" y="3822700"/>
            <a:ext cx="8297656" cy="148374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Post-bronchodilator only saves time but does not</a:t>
            </a:r>
            <a:br>
              <a:rPr lang="en-CA" sz="3200">
                <a:latin typeface="+mj-lt"/>
              </a:rPr>
            </a:b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help confirm if asthma is present</a:t>
            </a:r>
          </a:p>
          <a:p>
            <a:pPr>
              <a:lnSpc>
                <a:spcPts val="3900"/>
              </a:lnSpc>
            </a:pPr>
            <a:endParaRPr lang="en-CA" sz="320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93900" y="4953000"/>
            <a:ext cx="6791026" cy="148374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00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Short-acting bronchodilators need to be</a:t>
            </a:r>
            <a:br>
              <a:rPr lang="en-CA" sz="3200">
                <a:latin typeface="+mj-lt"/>
              </a:rPr>
            </a:br>
            <a:r>
              <a:rPr lang="en-CA" sz="3200">
                <a:solidFill>
                  <a:srgbClr val="313929"/>
                </a:solidFill>
                <a:latin typeface="+mj-lt"/>
                <a:cs typeface="Microsoft YaHei UI Light" panose="020B0502040204020203" charset="-122"/>
              </a:rPr>
              <a:t>withheld for at least 4 hours prior to test</a:t>
            </a:r>
          </a:p>
          <a:p>
            <a:pPr>
              <a:lnSpc>
                <a:spcPts val="3900"/>
              </a:lnSpc>
            </a:pPr>
            <a:endParaRPr lang="en-CA" sz="3200">
              <a:latin typeface="+mj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2"/>
          <p:cNvSpPr txBox="1"/>
          <p:nvPr/>
        </p:nvSpPr>
        <p:spPr>
          <a:xfrm>
            <a:off x="2679701" y="533400"/>
            <a:ext cx="648376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dirty="0">
                <a:latin typeface="+mj-lt"/>
                <a:cs typeface="Myanmar Text" panose="020B0502040204020203"/>
              </a:rPr>
              <a:t>Bronchodilator Reversibility Testing</a:t>
            </a:r>
          </a:p>
          <a:p>
            <a:pPr>
              <a:lnSpc>
                <a:spcPts val="4140"/>
              </a:lnSpc>
            </a:pPr>
            <a:endParaRPr lang="en-CA" sz="3600" dirty="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55901" y="1689100"/>
            <a:ext cx="2321533" cy="84638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33"/>
              </a:lnSpc>
            </a:pPr>
            <a:r>
              <a:rPr lang="en-CA" sz="2800" dirty="0">
                <a:latin typeface="+mj-lt"/>
                <a:cs typeface="Tahoma" panose="020B0604030504040204"/>
              </a:rPr>
              <a:t>Bronchodilator*</a:t>
            </a:r>
          </a:p>
          <a:p>
            <a:pPr>
              <a:lnSpc>
                <a:spcPts val="3333"/>
              </a:lnSpc>
            </a:pPr>
            <a:endParaRPr lang="en-CA" sz="2800" dirty="0">
              <a:latin typeface="+mj-lt"/>
              <a:cs typeface="Tahoma" panose="020B06040305040402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13501" y="1689100"/>
            <a:ext cx="722955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0">
                <a:latin typeface="+mj-lt"/>
                <a:cs typeface="Tahoma" panose="020B0604030504040204"/>
              </a:rPr>
              <a:t>Dose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  <a:cs typeface="Tahoma" panose="020B060403050404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534400" y="1689101"/>
            <a:ext cx="1975926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>
                <a:latin typeface="+mj-lt"/>
                <a:cs typeface="Tahoma" panose="020B0604030504040204"/>
              </a:rPr>
              <a:t>FEV</a:t>
            </a:r>
            <a:r>
              <a:rPr lang="en-CA" sz="1600">
                <a:latin typeface="+mj-lt"/>
                <a:cs typeface="Tahoma" panose="020B0604030504040204"/>
              </a:rPr>
              <a:t>1</a:t>
            </a:r>
            <a:r>
              <a:rPr lang="en-CA" sz="2400">
                <a:latin typeface="+mj-lt"/>
                <a:cs typeface="Tahoma" panose="020B0604030504040204"/>
              </a:rPr>
              <a:t> before and</a:t>
            </a:r>
          </a:p>
          <a:p>
            <a:pPr>
              <a:lnSpc>
                <a:spcPts val="2760"/>
              </a:lnSpc>
            </a:pPr>
            <a:endParaRPr lang="en-CA" sz="2400">
              <a:latin typeface="+mj-lt"/>
              <a:cs typeface="Tahoma" panose="020B06040305040402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09100" y="2095501"/>
            <a:ext cx="590226" cy="66684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67"/>
              </a:lnSpc>
            </a:pPr>
            <a:r>
              <a:rPr lang="en-CA" sz="2400">
                <a:latin typeface="+mj-lt"/>
                <a:cs typeface="Tahoma" panose="020B0604030504040204"/>
              </a:rPr>
              <a:t>after</a:t>
            </a:r>
          </a:p>
          <a:p>
            <a:pPr>
              <a:lnSpc>
                <a:spcPts val="2567"/>
              </a:lnSpc>
            </a:pPr>
            <a:endParaRPr lang="en-CA" sz="240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79700" y="2806700"/>
            <a:ext cx="1851854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0" dirty="0">
                <a:latin typeface="+mj-lt"/>
                <a:cs typeface="Tahoma" panose="020B0604030504040204"/>
              </a:rPr>
              <a:t>Salbutamol</a:t>
            </a:r>
          </a:p>
          <a:p>
            <a:pPr>
              <a:lnSpc>
                <a:spcPts val="3680"/>
              </a:lnSpc>
            </a:pPr>
            <a:endParaRPr lang="en-CA" sz="3200" dirty="0">
              <a:latin typeface="+mj-l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679701" y="4267200"/>
            <a:ext cx="1854867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0">
                <a:latin typeface="+mj-lt"/>
                <a:cs typeface="Tahoma" panose="020B0604030504040204"/>
              </a:rPr>
              <a:t>Terbutaline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679701" y="5461000"/>
            <a:ext cx="1962845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0">
                <a:latin typeface="+mj-lt"/>
                <a:cs typeface="Tahoma" panose="020B0604030504040204"/>
              </a:rPr>
              <a:t>Ipratropium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86401" y="2794001"/>
            <a:ext cx="1960473" cy="110395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>
                <a:latin typeface="+mj-lt"/>
                <a:cs typeface="Tahoma" panose="020B0604030504040204"/>
              </a:rPr>
              <a:t>200 - 400 µg via</a:t>
            </a:r>
            <a:br>
              <a:rPr lang="en-CA" sz="2400">
                <a:latin typeface="+mj-lt"/>
              </a:rPr>
            </a:br>
            <a:r>
              <a:rPr lang="en-CA" sz="2400">
                <a:latin typeface="+mj-lt"/>
                <a:cs typeface="Tahoma" panose="020B0604030504040204"/>
              </a:rPr>
              <a:t>large volume</a:t>
            </a:r>
          </a:p>
          <a:p>
            <a:pPr>
              <a:lnSpc>
                <a:spcPts val="2887"/>
              </a:lnSpc>
            </a:pPr>
            <a:endParaRPr lang="en-CA" sz="2400">
              <a:latin typeface="+mj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86401" y="3530601"/>
            <a:ext cx="812723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>
                <a:latin typeface="+mj-lt"/>
                <a:cs typeface="Tahoma" panose="020B0604030504040204"/>
              </a:rPr>
              <a:t>spacer</a:t>
            </a:r>
          </a:p>
          <a:p>
            <a:pPr>
              <a:lnSpc>
                <a:spcPts val="2760"/>
              </a:lnSpc>
            </a:pPr>
            <a:endParaRPr lang="en-CA" sz="2400">
              <a:latin typeface="+mj-l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86400" y="4267201"/>
            <a:ext cx="1261564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>
                <a:latin typeface="+mj-lt"/>
                <a:cs typeface="Tahoma" panose="020B0604030504040204"/>
              </a:rPr>
              <a:t>500 µg via</a:t>
            </a:r>
          </a:p>
          <a:p>
            <a:pPr>
              <a:lnSpc>
                <a:spcPts val="2760"/>
              </a:lnSpc>
            </a:pPr>
            <a:endParaRPr lang="en-CA" sz="2400">
              <a:latin typeface="+mj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486401" y="4635501"/>
            <a:ext cx="1500219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>
                <a:latin typeface="+mj-lt"/>
                <a:cs typeface="Tahoma" panose="020B0604030504040204"/>
              </a:rPr>
              <a:t>Turbohaler®</a:t>
            </a:r>
          </a:p>
          <a:p>
            <a:pPr>
              <a:lnSpc>
                <a:spcPts val="2760"/>
              </a:lnSpc>
            </a:pPr>
            <a:endParaRPr lang="en-CA" sz="2400">
              <a:latin typeface="+mj-l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486400" y="5435601"/>
            <a:ext cx="1569340" cy="110395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>
                <a:latin typeface="+mj-lt"/>
                <a:cs typeface="Tahoma" panose="020B0604030504040204"/>
              </a:rPr>
              <a:t>160 µg** via</a:t>
            </a:r>
            <a:br>
              <a:rPr lang="en-CA" sz="2400">
                <a:latin typeface="+mj-lt"/>
              </a:rPr>
            </a:br>
            <a:r>
              <a:rPr lang="en-CA" sz="2400">
                <a:latin typeface="+mj-lt"/>
                <a:cs typeface="Tahoma" panose="020B0604030504040204"/>
              </a:rPr>
              <a:t>spacer</a:t>
            </a:r>
          </a:p>
          <a:p>
            <a:pPr>
              <a:lnSpc>
                <a:spcPts val="2880"/>
              </a:lnSpc>
            </a:pPr>
            <a:endParaRPr lang="en-CA" sz="2400">
              <a:latin typeface="+mj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05801" y="2730500"/>
            <a:ext cx="1613903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00">
                <a:latin typeface="+mj-lt"/>
              </a:rPr>
              <a:t>15 minutes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05801" y="4191000"/>
            <a:ext cx="1613903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00">
                <a:latin typeface="+mj-lt"/>
              </a:rPr>
              <a:t>15 minutes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305801" y="5448300"/>
            <a:ext cx="1613903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00">
                <a:latin typeface="+mj-lt"/>
              </a:rPr>
              <a:t>45 minutes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9701" y="546100"/>
            <a:ext cx="7202997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dirty="0">
                <a:latin typeface="+mj-lt"/>
                <a:cs typeface="Myanmar Text" panose="020B0502040204020203"/>
              </a:rPr>
              <a:t>Bronchodilator Reversibility Testing in COPD</a:t>
            </a:r>
          </a:p>
          <a:p>
            <a:pPr>
              <a:lnSpc>
                <a:spcPts val="3680"/>
              </a:lnSpc>
            </a:pPr>
            <a:endParaRPr lang="en-CA" sz="3200" dirty="0">
              <a:latin typeface="+mj-l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901" y="330200"/>
            <a:ext cx="7047635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POST BRONCHODILATOR SPIROMETRY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1541760" y="6172201"/>
            <a:ext cx="65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8432800" y="4177269"/>
            <a:ext cx="2377443" cy="3385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latin typeface="Comic Sans MS" panose="030F0702030302020204" pitchFamily="66" charset="0"/>
              </a:rPr>
              <a:t>2.2/3,8 L (0.57)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2730500"/>
            <a:ext cx="7305846" cy="194925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7593"/>
              </a:lnSpc>
            </a:pPr>
            <a:r>
              <a:rPr lang="en-CA" sz="6667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RESTRICTIVE DISEASE</a:t>
            </a:r>
          </a:p>
          <a:p>
            <a:pPr>
              <a:lnSpc>
                <a:spcPts val="7593"/>
              </a:lnSpc>
            </a:pPr>
            <a:endParaRPr lang="en-CA" sz="6667"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2082801" y="673100"/>
            <a:ext cx="475989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Criteria:  Restrictive Disease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79701" y="1498600"/>
            <a:ext cx="5660267" cy="386009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600"/>
              </a:lnSpc>
            </a:pPr>
            <a:r>
              <a:rPr lang="en-CA" sz="3333" spc="-11">
                <a:solidFill>
                  <a:srgbClr val="E78612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latin typeface="+mj-lt"/>
                <a:cs typeface="Microsoft YaHei UI Light" panose="020B0502040204020203" charset="-122"/>
              </a:rPr>
              <a:t>FEV</a:t>
            </a:r>
            <a:r>
              <a:rPr lang="en-CA" sz="2267" spc="-11">
                <a:latin typeface="+mj-lt"/>
                <a:cs typeface="Microsoft YaHei UI Light" panose="020B0502040204020203" charset="-122"/>
              </a:rPr>
              <a:t>1:</a:t>
            </a:r>
            <a:r>
              <a:rPr lang="en-CA" sz="3333" spc="-11">
                <a:latin typeface="+mj-lt"/>
                <a:cs typeface="Microsoft YaHei UI Light" panose="020B0502040204020203" charset="-122"/>
              </a:rPr>
              <a:t>   normal or mildly reduced</a:t>
            </a:r>
            <a:br>
              <a:rPr lang="en-CA" sz="3600">
                <a:latin typeface="+mj-lt"/>
              </a:rPr>
            </a:br>
            <a:r>
              <a:rPr lang="en-CA" sz="3333" spc="-20">
                <a:solidFill>
                  <a:srgbClr val="E78612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20">
                <a:latin typeface="+mj-lt"/>
                <a:cs typeface="Microsoft YaHei UI Light" panose="020B0502040204020203" charset="-122"/>
              </a:rPr>
              <a:t>FVC:</a:t>
            </a:r>
            <a:r>
              <a:rPr lang="en-CA" sz="3333">
                <a:latin typeface="+mj-lt"/>
                <a:cs typeface="Microsoft YaHei UI Light" panose="020B0502040204020203" charset="-122"/>
              </a:rPr>
              <a:t>&lt; 80% predicted</a:t>
            </a:r>
          </a:p>
          <a:p>
            <a:pPr>
              <a:lnSpc>
                <a:spcPts val="10600"/>
              </a:lnSpc>
            </a:pPr>
            <a:endParaRPr lang="en-CA" sz="36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9700" y="4889500"/>
            <a:ext cx="2950680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33" spc="-11">
                <a:solidFill>
                  <a:srgbClr val="E78612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333" spc="-11">
                <a:latin typeface="+mj-lt"/>
                <a:cs typeface="Microsoft YaHei UI Light" panose="020B0502040204020203" charset="-122"/>
              </a:rPr>
              <a:t>FEV</a:t>
            </a:r>
            <a:r>
              <a:rPr lang="en-CA" sz="2267" spc="-11">
                <a:latin typeface="+mj-lt"/>
                <a:cs typeface="Microsoft YaHei UI Light" panose="020B0502040204020203" charset="-122"/>
              </a:rPr>
              <a:t>1</a:t>
            </a:r>
            <a:r>
              <a:rPr lang="en-CA" sz="3333" spc="-11">
                <a:latin typeface="+mj-lt"/>
                <a:cs typeface="Microsoft YaHei UI Light" panose="020B0502040204020203" charset="-122"/>
              </a:rPr>
              <a:t>/FVC:  &gt; 0.7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solidFill>
                  <a:srgbClr val="FFFFFF"/>
                </a:solidFill>
              </a:rPr>
              <a:pPr/>
              <a:t>65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25600" y="279400"/>
            <a:ext cx="9252632" cy="63649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1879601" y="381000"/>
            <a:ext cx="7356629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Diseases Associated with a Restrictive Defect</a:t>
            </a:r>
          </a:p>
          <a:p>
            <a:pPr>
              <a:lnSpc>
                <a:spcPts val="3680"/>
              </a:lnSpc>
            </a:pPr>
            <a:endParaRPr lang="en-CA" sz="3200"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79601" y="1066800"/>
            <a:ext cx="155311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Pulmonary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79601" y="1765300"/>
            <a:ext cx="3770391" cy="18011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latin typeface="+mj-lt"/>
                <a:cs typeface="Microsoft YaHei UI Light" panose="020B0502040204020203" charset="-122"/>
              </a:rPr>
              <a:t>Fibrosing lung diseases</a:t>
            </a:r>
            <a:br>
              <a:rPr lang="en-CA" sz="3200">
                <a:latin typeface="+mj-lt"/>
              </a:rPr>
            </a:b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latin typeface="+mj-lt"/>
                <a:cs typeface="Microsoft YaHei UI Light" panose="020B0502040204020203" charset="-122"/>
              </a:rPr>
              <a:t>Pneumoconioses</a:t>
            </a:r>
          </a:p>
          <a:p>
            <a:pPr>
              <a:lnSpc>
                <a:spcPts val="4840"/>
              </a:lnSpc>
            </a:pPr>
            <a:endParaRPr lang="en-CA" sz="320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79600" y="2997200"/>
            <a:ext cx="3053272" cy="18011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latin typeface="+mj-lt"/>
                <a:cs typeface="Microsoft YaHei UI Light" panose="020B0502040204020203" charset="-122"/>
              </a:rPr>
              <a:t>Pulmonary edema</a:t>
            </a:r>
            <a:br>
              <a:rPr lang="en-CA" sz="3200">
                <a:latin typeface="+mj-lt"/>
              </a:rPr>
            </a:b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latin typeface="+mj-lt"/>
                <a:cs typeface="Microsoft YaHei UI Light" panose="020B0502040204020203" charset="-122"/>
              </a:rPr>
              <a:t>Parenchymal lung</a:t>
            </a:r>
          </a:p>
          <a:p>
            <a:pPr>
              <a:lnSpc>
                <a:spcPts val="4840"/>
              </a:lnSpc>
            </a:pPr>
            <a:endParaRPr lang="en-CA" sz="3200"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22500" y="4229100"/>
            <a:ext cx="1130438" cy="92333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067">
                <a:latin typeface="+mj-lt"/>
                <a:cs typeface="Microsoft YaHei UI Light" panose="020B0502040204020203" charset="-122"/>
              </a:rPr>
              <a:t>tumors</a:t>
            </a:r>
          </a:p>
          <a:p>
            <a:pPr>
              <a:lnSpc>
                <a:spcPts val="3627"/>
              </a:lnSpc>
            </a:pPr>
            <a:endParaRPr lang="en-CA" sz="3200"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9601" y="4813301"/>
            <a:ext cx="3038973" cy="146193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  <a:tabLst>
                <a:tab pos="342891" algn="l"/>
              </a:tabLst>
            </a:pPr>
            <a:r>
              <a:rPr lang="en-CA" sz="30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3067" spc="-11">
                <a:latin typeface="+mj-lt"/>
                <a:cs typeface="Microsoft YaHei UI Light" panose="020B0502040204020203" charset="-122"/>
              </a:rPr>
              <a:t>Lobectomy or</a:t>
            </a:r>
            <a:br>
              <a:rPr lang="en-CA" sz="3200">
                <a:latin typeface="+mj-lt"/>
              </a:rPr>
            </a:br>
            <a:r>
              <a:rPr lang="en-CA" sz="3067">
                <a:latin typeface="+mj-lt"/>
                <a:cs typeface="Microsoft YaHei UI Light" panose="020B0502040204020203" charset="-122"/>
              </a:rPr>
              <a:t>	pneumonectomy</a:t>
            </a:r>
          </a:p>
          <a:p>
            <a:pPr>
              <a:lnSpc>
                <a:spcPts val="3847"/>
              </a:lnSpc>
            </a:pPr>
            <a:endParaRPr lang="en-CA" sz="3200">
              <a:latin typeface="+mj-l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023101" y="1066800"/>
            <a:ext cx="2184765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667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Extrapulmonary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023101" y="1854200"/>
            <a:ext cx="3425297" cy="162082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26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2667" spc="-11">
                <a:latin typeface="+mj-lt"/>
                <a:cs typeface="Microsoft YaHei UI Light" panose="020B0502040204020203" charset="-122"/>
              </a:rPr>
              <a:t>Thoracic cage deformity</a:t>
            </a:r>
            <a:br>
              <a:rPr lang="en-CA" sz="2800">
                <a:latin typeface="+mj-lt"/>
              </a:rPr>
            </a:br>
            <a:r>
              <a:rPr lang="en-CA" sz="26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2667" spc="-11">
                <a:latin typeface="+mj-lt"/>
                <a:cs typeface="Microsoft YaHei UI Light" panose="020B0502040204020203" charset="-122"/>
              </a:rPr>
              <a:t>Obesity</a:t>
            </a:r>
          </a:p>
          <a:p>
            <a:pPr>
              <a:lnSpc>
                <a:spcPts val="4360"/>
              </a:lnSpc>
            </a:pPr>
            <a:endParaRPr lang="en-CA" sz="2800">
              <a:latin typeface="+mj-l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23101" y="3086100"/>
            <a:ext cx="158376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6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2667" spc="-11">
                <a:latin typeface="+mj-lt"/>
                <a:cs typeface="Microsoft YaHei UI Light" panose="020B0502040204020203" charset="-122"/>
              </a:rPr>
              <a:t>Pregnancy</a:t>
            </a:r>
          </a:p>
          <a:p>
            <a:pPr>
              <a:lnSpc>
                <a:spcPts val="3220"/>
              </a:lnSpc>
            </a:pPr>
            <a:endParaRPr lang="en-CA" sz="2800">
              <a:latin typeface="+mj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023101" y="3517900"/>
            <a:ext cx="3599447" cy="162082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26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2667" spc="-11">
                <a:latin typeface="+mj-lt"/>
                <a:cs typeface="Microsoft YaHei UI Light" panose="020B0502040204020203" charset="-122"/>
              </a:rPr>
              <a:t>Neuromuscular disorders</a:t>
            </a:r>
            <a:br>
              <a:rPr lang="en-CA" sz="2800">
                <a:latin typeface="+mj-lt"/>
              </a:rPr>
            </a:br>
            <a:r>
              <a:rPr lang="en-CA" sz="2667" spc="-11">
                <a:solidFill>
                  <a:srgbClr val="FFC000"/>
                </a:solidFill>
                <a:latin typeface="+mj-lt"/>
                <a:cs typeface="Arial Unicode MS" panose="020B0604020202020204" charset="-122"/>
              </a:rPr>
              <a:t></a:t>
            </a:r>
            <a:r>
              <a:rPr lang="en-CA" sz="2667" spc="-11">
                <a:latin typeface="+mj-lt"/>
                <a:cs typeface="Microsoft YaHei UI Light" panose="020B0502040204020203" charset="-122"/>
              </a:rPr>
              <a:t>Fibrothorax</a:t>
            </a:r>
          </a:p>
          <a:p>
            <a:pPr>
              <a:lnSpc>
                <a:spcPts val="4360"/>
              </a:lnSpc>
            </a:pPr>
            <a:endParaRPr lang="en-CA" sz="2800">
              <a:latin typeface="+mj-l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3100" y="330200"/>
            <a:ext cx="6410986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>
                <a:solidFill>
                  <a:srgbClr val="B73B25"/>
                </a:solidFill>
                <a:latin typeface="+mj-lt"/>
                <a:cs typeface="Microsoft YaHei UI Light" panose="020B0502040204020203" charset="-122"/>
              </a:rPr>
              <a:t>POORLY PERFORMED SPIROMETRY</a:t>
            </a:r>
          </a:p>
          <a:p>
            <a:pPr>
              <a:lnSpc>
                <a:spcPts val="4140"/>
              </a:lnSpc>
            </a:pPr>
            <a:endParaRPr lang="en-CA" sz="3600">
              <a:latin typeface="+mj-l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 idx="4294967295"/>
          </p:nvPr>
        </p:nvSpPr>
        <p:spPr>
          <a:xfrm>
            <a:off x="914400" y="3736723"/>
            <a:ext cx="10363200" cy="15464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sz="9600" b="1" dirty="0"/>
              <a:t>Thank You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subTitle" idx="4294967295"/>
          </p:nvPr>
        </p:nvSpPr>
        <p:spPr>
          <a:xfrm>
            <a:off x="914400" y="5158339"/>
            <a:ext cx="10363200" cy="10464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63" name="Shape 163"/>
          <p:cNvGrpSpPr/>
          <p:nvPr/>
        </p:nvGrpSpPr>
        <p:grpSpPr>
          <a:xfrm>
            <a:off x="9054746" y="461283"/>
            <a:ext cx="2121177" cy="2121144"/>
            <a:chOff x="6643075" y="3664250"/>
            <a:chExt cx="407950" cy="407975"/>
          </a:xfrm>
        </p:grpSpPr>
        <p:sp>
          <p:nvSpPr>
            <p:cNvPr id="164" name="Shape 164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0" t="0" r="0" b="0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Shape 165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0" t="0" r="0" b="0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66" name="Shape 166"/>
          <p:cNvGrpSpPr/>
          <p:nvPr/>
        </p:nvGrpSpPr>
        <p:grpSpPr>
          <a:xfrm rot="1508271">
            <a:off x="1065005" y="2468535"/>
            <a:ext cx="872084" cy="872035"/>
            <a:chOff x="576250" y="4319400"/>
            <a:chExt cx="442075" cy="442050"/>
          </a:xfrm>
        </p:grpSpPr>
        <p:sp>
          <p:nvSpPr>
            <p:cNvPr id="167" name="Shape 167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0" t="0" r="0" b="0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Shape 168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0" t="0" r="0" b="0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Shape 169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0" t="0" r="0" b="0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Shape 17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0" t="0" r="0" b="0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71" name="Shape 171"/>
          <p:cNvSpPr/>
          <p:nvPr/>
        </p:nvSpPr>
        <p:spPr>
          <a:xfrm>
            <a:off x="8547041" y="951058"/>
            <a:ext cx="331568" cy="316593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2" name="Shape 172"/>
          <p:cNvSpPr/>
          <p:nvPr/>
        </p:nvSpPr>
        <p:spPr>
          <a:xfrm rot="2697569">
            <a:off x="10731900" y="2571822"/>
            <a:ext cx="503291" cy="480561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3" name="Shape 173"/>
          <p:cNvSpPr/>
          <p:nvPr/>
        </p:nvSpPr>
        <p:spPr>
          <a:xfrm>
            <a:off x="11130061" y="2297458"/>
            <a:ext cx="201599" cy="192541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4" name="Shape 174"/>
          <p:cNvSpPr/>
          <p:nvPr/>
        </p:nvSpPr>
        <p:spPr>
          <a:xfrm rot="1280187">
            <a:off x="8317345" y="1905967"/>
            <a:ext cx="201572" cy="192531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5" name="Shape 175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68</a:t>
            </a:fld>
            <a:endParaRPr lang="en-GB"/>
          </a:p>
        </p:txBody>
      </p:sp>
      <p:sp>
        <p:nvSpPr>
          <p:cNvPr id="176" name="Shape 176"/>
          <p:cNvSpPr/>
          <p:nvPr/>
        </p:nvSpPr>
        <p:spPr>
          <a:xfrm>
            <a:off x="2180467" y="2221244"/>
            <a:ext cx="7941367" cy="1432667"/>
          </a:xfrm>
          <a:custGeom>
            <a:avLst/>
            <a:gdLst/>
            <a:ahLst/>
            <a:cxnLst/>
            <a:rect l="0" t="0" r="0" b="0"/>
            <a:pathLst>
              <a:path w="238241" h="42980" extrusionOk="0">
                <a:moveTo>
                  <a:pt x="0" y="14049"/>
                </a:moveTo>
                <a:cubicBezTo>
                  <a:pt x="5476" y="8572"/>
                  <a:pt x="13935" y="7254"/>
                  <a:pt x="21126" y="4377"/>
                </a:cubicBezTo>
                <a:cubicBezTo>
                  <a:pt x="34914" y="-1140"/>
                  <a:pt x="51579" y="-1336"/>
                  <a:pt x="65669" y="3359"/>
                </a:cubicBezTo>
                <a:cubicBezTo>
                  <a:pt x="71835" y="5413"/>
                  <a:pt x="79873" y="8507"/>
                  <a:pt x="81450" y="14813"/>
                </a:cubicBezTo>
                <a:cubicBezTo>
                  <a:pt x="82972" y="20904"/>
                  <a:pt x="84782" y="28175"/>
                  <a:pt x="81704" y="33648"/>
                </a:cubicBezTo>
                <a:cubicBezTo>
                  <a:pt x="77323" y="41434"/>
                  <a:pt x="64778" y="44710"/>
                  <a:pt x="56251" y="42047"/>
                </a:cubicBezTo>
                <a:cubicBezTo>
                  <a:pt x="49198" y="39843"/>
                  <a:pt x="46785" y="28699"/>
                  <a:pt x="48107" y="21430"/>
                </a:cubicBezTo>
                <a:cubicBezTo>
                  <a:pt x="48969" y="16684"/>
                  <a:pt x="53053" y="12573"/>
                  <a:pt x="57270" y="10231"/>
                </a:cubicBezTo>
                <a:cubicBezTo>
                  <a:pt x="87006" y="-6292"/>
                  <a:pt x="121672" y="33364"/>
                  <a:pt x="155264" y="38739"/>
                </a:cubicBezTo>
                <a:cubicBezTo>
                  <a:pt x="174114" y="41754"/>
                  <a:pt x="194149" y="44396"/>
                  <a:pt x="212533" y="39248"/>
                </a:cubicBezTo>
                <a:cubicBezTo>
                  <a:pt x="225473" y="35624"/>
                  <a:pt x="238241" y="21632"/>
                  <a:pt x="238241" y="8195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/>
          <p:nvPr/>
        </p:nvSpPr>
        <p:spPr>
          <a:xfrm>
            <a:off x="9144000" y="867331"/>
            <a:ext cx="2484811" cy="5229104"/>
          </a:xfrm>
          <a:custGeom>
            <a:avLst/>
            <a:gdLst/>
            <a:ahLst/>
            <a:cxnLst/>
            <a:rect l="0" t="0" r="0" b="0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>
              <a:latin typeface="+mj-lt"/>
            </a:endParaRPr>
          </a:p>
        </p:txBody>
      </p:sp>
      <p:sp>
        <p:nvSpPr>
          <p:cNvPr id="336" name="Shape 336"/>
          <p:cNvSpPr/>
          <p:nvPr/>
        </p:nvSpPr>
        <p:spPr>
          <a:xfrm>
            <a:off x="9319639" y="1621749"/>
            <a:ext cx="2119600" cy="37492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/>
            <a:endParaRPr lang="en-GB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7" name="Shape 337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vert="horz" wrap="square" lIns="121900" tIns="121900" rIns="121900" bIns="121900" rtlCol="0" anchor="b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69</a:t>
            </a:fld>
            <a:endParaRPr lang="en-GB">
              <a:latin typeface="+mj-lt"/>
            </a:endParaRPr>
          </a:p>
        </p:txBody>
      </p:sp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3933121" y="11545"/>
            <a:ext cx="4736800" cy="1520000"/>
          </a:xfrm>
          <a:prstGeom prst="rect">
            <a:avLst/>
          </a:prstGeom>
        </p:spPr>
        <p:txBody>
          <a:bodyPr vert="horz" wrap="square" lIns="121900" tIns="121900" rIns="121900" bIns="121900" rtlCol="0" anchor="b" anchorCtr="0">
            <a:noAutofit/>
          </a:bodyPr>
          <a:lstStyle/>
          <a:p>
            <a:r>
              <a:rPr lang="en-GB" dirty="0">
                <a:solidFill>
                  <a:srgbClr val="FF0000"/>
                </a:solidFill>
                <a:latin typeface="+mj-lt"/>
              </a:rPr>
              <a:t>Post  Tes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3933121" y="2054848"/>
            <a:ext cx="5021307" cy="45172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GB" dirty="0">
                <a:latin typeface="+mj-lt"/>
              </a:rPr>
              <a:t>Buka HP, buka browser &amp; ketik:</a:t>
            </a:r>
          </a:p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sz="3733" b="1" dirty="0">
                <a:solidFill>
                  <a:srgbClr val="FF0000"/>
                </a:solidFill>
                <a:latin typeface="+mj-lt"/>
              </a:rPr>
              <a:t>bit.ly/SoalSpirometri</a:t>
            </a:r>
          </a:p>
          <a:p>
            <a:pPr marL="0" indent="0">
              <a:buNone/>
            </a:pPr>
            <a:endParaRPr lang="en-GB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4648200"/>
            <a:ext cx="5181600" cy="1117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335" name="Shape 335"/>
          <p:cNvSpPr/>
          <p:nvPr/>
        </p:nvSpPr>
        <p:spPr>
          <a:xfrm>
            <a:off x="9144000" y="867331"/>
            <a:ext cx="2484811" cy="5229104"/>
          </a:xfrm>
          <a:custGeom>
            <a:avLst/>
            <a:gdLst/>
            <a:ahLst/>
            <a:cxnLst/>
            <a:rect l="0" t="0" r="0" b="0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2400">
              <a:latin typeface="+mj-lt"/>
            </a:endParaRPr>
          </a:p>
        </p:txBody>
      </p:sp>
      <p:sp>
        <p:nvSpPr>
          <p:cNvPr id="336" name="Shape 336"/>
          <p:cNvSpPr/>
          <p:nvPr/>
        </p:nvSpPr>
        <p:spPr>
          <a:xfrm>
            <a:off x="9319639" y="1621749"/>
            <a:ext cx="2119600" cy="37492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 lvl="0" algn="ctr"/>
            <a:r>
              <a:rPr lang="en-GB" sz="1600" b="1" dirty="0">
                <a:solidFill>
                  <a:srgbClr val="FF0000"/>
                </a:solidFill>
                <a:latin typeface="+mj-lt"/>
              </a:rPr>
              <a:t>bit.ly/surveyDosen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sldNum" idx="12"/>
          </p:nvPr>
        </p:nvSpPr>
        <p:spPr>
          <a:xfrm>
            <a:off x="-100" y="0"/>
            <a:ext cx="892800" cy="1520000"/>
          </a:xfrm>
          <a:prstGeom prst="rect">
            <a:avLst/>
          </a:prstGeom>
        </p:spPr>
        <p:txBody>
          <a:bodyPr vert="horz" wrap="square" lIns="121900" tIns="121900" rIns="121900" bIns="121900" rtlCol="0" anchor="b" anchorCtr="0">
            <a:noAutofit/>
          </a:bodyPr>
          <a:lstStyle/>
          <a:p>
            <a:fld id="{00000000-1234-1234-1234-123412341234}" type="slidenum">
              <a:rPr lang="en-GB">
                <a:latin typeface="+mj-lt"/>
              </a:rPr>
              <a:pPr/>
              <a:t>70</a:t>
            </a:fld>
            <a:endParaRPr lang="en-GB">
              <a:latin typeface="+mj-lt"/>
            </a:endParaRPr>
          </a:p>
        </p:txBody>
      </p:sp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3933121" y="11545"/>
            <a:ext cx="4736800" cy="1520000"/>
          </a:xfrm>
          <a:prstGeom prst="rect">
            <a:avLst/>
          </a:prstGeom>
        </p:spPr>
        <p:txBody>
          <a:bodyPr vert="horz" wrap="square" lIns="121900" tIns="121900" rIns="121900" bIns="121900" rtlCol="0" anchor="b" anchorCtr="0">
            <a:noAutofit/>
          </a:bodyPr>
          <a:lstStyle/>
          <a:p>
            <a:r>
              <a:rPr lang="en-GB" dirty="0">
                <a:solidFill>
                  <a:srgbClr val="FF0000"/>
                </a:solidFill>
                <a:latin typeface="+mj-lt"/>
              </a:rPr>
              <a:t>Survey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3933121" y="2054848"/>
            <a:ext cx="4736800" cy="4517200"/>
          </a:xfrm>
          <a:prstGeom prst="rect">
            <a:avLst/>
          </a:prstGeom>
        </p:spPr>
        <p:txBody>
          <a:bodyPr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GB" dirty="0">
                <a:latin typeface="+mj-lt"/>
              </a:rPr>
              <a:t>Buka HP, buka browser &amp; ketik:</a:t>
            </a:r>
          </a:p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sz="3733" b="1" dirty="0">
                <a:solidFill>
                  <a:srgbClr val="FF0000"/>
                </a:solidFill>
                <a:latin typeface="+mj-lt"/>
              </a:rPr>
              <a:t>bit.ly/surveyDosen</a:t>
            </a:r>
          </a:p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I</a:t>
            </a:r>
            <a:r>
              <a:rPr lang="en-GB" dirty="0">
                <a:latin typeface="+mj-lt"/>
              </a:rPr>
              <a:t>si survey</a:t>
            </a:r>
          </a:p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dirty="0">
                <a:latin typeface="+mj-lt"/>
              </a:rPr>
              <a:t>Materi: 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  <a:latin typeface="+mj-lt"/>
              </a:rPr>
              <a:t>bit.ly/MateriSpirometri</a:t>
            </a:r>
          </a:p>
        </p:txBody>
      </p:sp>
    </p:spTree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71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1235" y="-49923"/>
            <a:ext cx="12280753" cy="690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>
            <a:off x="685148" y="-454796"/>
            <a:ext cx="3011120" cy="397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72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>
            <a:off x="4432302" y="-977902"/>
            <a:ext cx="6883401" cy="883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05600" y="0"/>
            <a:ext cx="2946400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ransition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Flow Meter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73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599" y="0"/>
            <a:ext cx="5391207" cy="327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2553137"/>
            <a:ext cx="6460172" cy="4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74</a:t>
            </a:fld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8440"/>
            <a:ext cx="12192000" cy="646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>
                <a:latin typeface="+mj-lt"/>
              </a:rPr>
              <a:pPr/>
              <a:t>75</a:t>
            </a:fld>
            <a:endParaRPr lang="en-GB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-7166"/>
            <a:ext cx="9144000" cy="68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76</a:t>
            </a:fld>
            <a:endParaRPr lang="en-GB"/>
          </a:p>
        </p:txBody>
      </p:sp>
      <p:pic>
        <p:nvPicPr>
          <p:cNvPr id="5" name="Picture 4" descr="https://lh4.googleusercontent.com/Mrp9aCn56dP4jhNi0P66dqfEnZGvD1aLAxRsg8Jg6DNS0MYC4JgzXAuRsujX7bZHJx6ZzcjZ71RyfudmCfXsIWcrun9hZmDquVkVkd8MPoNIcMaP96eKAcSls_Tv-q1vO1F4F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435" y="0"/>
            <a:ext cx="1219943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1516</Words>
  <Application>Microsoft Office PowerPoint</Application>
  <PresentationFormat>Widescreen</PresentationFormat>
  <Paragraphs>363</Paragraphs>
  <Slides>76</Slides>
  <Notes>9</Notes>
  <HiddenSlides>1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8" baseType="lpstr">
      <vt:lpstr>Arial</vt:lpstr>
      <vt:lpstr>Calibri</vt:lpstr>
      <vt:lpstr>Calibri Light</vt:lpstr>
      <vt:lpstr>Comic Sans MS</vt:lpstr>
      <vt:lpstr>Georgia</vt:lpstr>
      <vt:lpstr>Myanmar Text</vt:lpstr>
      <vt:lpstr>Nunito Sans</vt:lpstr>
      <vt:lpstr>Tahoma</vt:lpstr>
      <vt:lpstr>Tahoma Bold</vt:lpstr>
      <vt:lpstr>Times New Roman</vt:lpstr>
      <vt:lpstr>Wingdings</vt:lpstr>
      <vt:lpstr>Office Theme</vt:lpstr>
      <vt:lpstr>SPIROMETRI</vt:lpstr>
      <vt:lpstr>PowerPoint Presentation</vt:lpstr>
      <vt:lpstr>Contents:</vt:lpstr>
      <vt:lpstr>Definition</vt:lpstr>
      <vt:lpstr>Definition</vt:lpstr>
      <vt:lpstr>PowerPoint Presentation</vt:lpstr>
      <vt:lpstr>PowerPoint Presentation</vt:lpstr>
      <vt:lpstr>Devices </vt:lpstr>
      <vt:lpstr>Indication </vt:lpstr>
      <vt:lpstr>Indication </vt:lpstr>
      <vt:lpstr>Indication </vt:lpstr>
      <vt:lpstr>PowerPoint Presentation</vt:lpstr>
      <vt:lpstr>Spirometry</vt:lpstr>
      <vt:lpstr>Type of Spirometry</vt:lpstr>
      <vt:lpstr>PowerPoint Presentation</vt:lpstr>
      <vt:lpstr>Spirometry graph</vt:lpstr>
      <vt:lpstr>PowerPoint Presentation</vt:lpstr>
      <vt:lpstr>PowerPoint Presentation</vt:lpstr>
      <vt:lpstr>Spirometry graph</vt:lpstr>
      <vt:lpstr>PowerPoint Presentation</vt:lpstr>
      <vt:lpstr>PowerPoint Presentation</vt:lpstr>
      <vt:lpstr>PowerPoint Presentation</vt:lpstr>
      <vt:lpstr>1. Persiapan Tindakan Spirometri (1)</vt:lpstr>
      <vt:lpstr>PowerPoint Presentation</vt:lpstr>
      <vt:lpstr>PowerPoint Presentation</vt:lpstr>
      <vt:lpstr>PowerPoint Presentation</vt:lpstr>
      <vt:lpstr>1. Persiapan Tindakan Spirometri (2)</vt:lpstr>
      <vt:lpstr>PowerPoint Presentation</vt:lpstr>
      <vt:lpstr>Prosedur Tindakan Spirometri</vt:lpstr>
      <vt:lpstr>Kapasitas vital (Vital Capacity, KV)</vt:lpstr>
      <vt:lpstr>Kapasitas vital paksa (Forced Vital Capasity, KVP) dan Volume ekspirasi paksa detik pertama (Forced Expiratory Volume in One Second, VEP1)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Interpreting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Post  Tes</vt:lpstr>
      <vt:lpstr>Survey</vt:lpstr>
      <vt:lpstr>PowerPoint Presentation</vt:lpstr>
      <vt:lpstr>PowerPoint Presentation</vt:lpstr>
      <vt:lpstr>Peak Flow Meter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SPIROMETRI</dc:title>
  <dc:creator>alfiannurrosyid</dc:creator>
  <cp:lastModifiedBy>ALFIAN NUR ROSYID</cp:lastModifiedBy>
  <cp:revision>6</cp:revision>
  <dcterms:created xsi:type="dcterms:W3CDTF">2023-12-15T02:04:06Z</dcterms:created>
  <dcterms:modified xsi:type="dcterms:W3CDTF">2024-04-30T02:25:26Z</dcterms:modified>
</cp:coreProperties>
</file>