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65.jpg" ContentType="image/jpg"/>
  <Override PartName="/ppt/media/image66.jpg" ContentType="image/jpg"/>
  <Override PartName="/ppt/media/image67.jpg" ContentType="image/jpg"/>
  <Override PartName="/ppt/media/image68.jpg" ContentType="image/jpg"/>
  <Override PartName="/ppt/media/image69.jpg" ContentType="image/jpg"/>
  <Override PartName="/ppt/media/image70.jpg" ContentType="image/jpg"/>
  <Override PartName="/ppt/media/image71.jpg" ContentType="image/jpg"/>
  <Override PartName="/ppt/media/image72.jpg" ContentType="image/jpg"/>
  <Override PartName="/ppt/media/image73.jpg" ContentType="image/jpg"/>
  <Override PartName="/ppt/media/image74.jpg" ContentType="image/jpg"/>
  <Override PartName="/ppt/media/image75.jpg" ContentType="image/jpg"/>
  <Override PartName="/ppt/media/image80.jpg" ContentType="image/jpg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sldIdLst>
    <p:sldId id="294" r:id="rId2"/>
    <p:sldId id="256" r:id="rId3"/>
    <p:sldId id="295" r:id="rId4"/>
    <p:sldId id="257" r:id="rId5"/>
    <p:sldId id="258" r:id="rId6"/>
    <p:sldId id="259" r:id="rId7"/>
    <p:sldId id="260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88" r:id="rId19"/>
    <p:sldId id="296" r:id="rId20"/>
    <p:sldId id="289" r:id="rId21"/>
    <p:sldId id="290" r:id="rId22"/>
    <p:sldId id="291" r:id="rId23"/>
    <p:sldId id="302" r:id="rId24"/>
    <p:sldId id="303" r:id="rId25"/>
    <p:sldId id="304" r:id="rId26"/>
    <p:sldId id="299" r:id="rId27"/>
    <p:sldId id="301" r:id="rId28"/>
    <p:sldId id="300" r:id="rId29"/>
    <p:sldId id="297" r:id="rId30"/>
    <p:sldId id="298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2" r:id="rId39"/>
    <p:sldId id="283" r:id="rId40"/>
    <p:sldId id="284" r:id="rId41"/>
    <p:sldId id="285" r:id="rId42"/>
    <p:sldId id="286" r:id="rId43"/>
    <p:sldId id="287" r:id="rId44"/>
    <p:sldId id="293" r:id="rId45"/>
  </p:sldIdLst>
  <p:sldSz cx="10058400" cy="7772400"/>
  <p:notesSz cx="10058400" cy="7772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hQA9KWwSBl1N8ETgihxilkikTG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57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676725" y="582925"/>
            <a:ext cx="6705925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12487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4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606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7200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3186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2257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5153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1814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645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6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7990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7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0" name="Google Shape;14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452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19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0808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2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5" name="Google Shape;154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440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23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1" name="Google Shape;158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1670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24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5" name="Google Shape;16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7019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p25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758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26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6732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p76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0" name="Google Shape;2350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7423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3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5382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80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9458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p8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7" name="Google Shape;2387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0514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88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9" name="Google Shape;2409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2792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43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0" name="Google Shape;225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626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114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662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3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205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28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10347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29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4534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30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93272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3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0235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32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862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Google Shape;2175;p39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196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6" name="Google Shape;2196;p40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7" name="Google Shape;219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64354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43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0" name="Google Shape;225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17942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p50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1" name="Google Shape;227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07485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5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6" name="Google Shape;228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6395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52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1" name="Google Shape;230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95258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71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7" name="Google Shape;2317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820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8" name="Google Shape;2328;p73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9" name="Google Shape;232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52261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114:notes"/>
          <p:cNvSpPr txBox="1">
            <a:spLocks noGrp="1"/>
          </p:cNvSpPr>
          <p:nvPr>
            <p:ph type="body" idx="1"/>
          </p:nvPr>
        </p:nvSpPr>
        <p:spPr>
          <a:xfrm>
            <a:off x="1005825" y="3691875"/>
            <a:ext cx="8046700" cy="349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14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" Type="http://schemas.openxmlformats.org/officeDocument/2006/relationships/tags" Target="../tags/tag2.xml"/><Relationship Id="rId16" Type="http://schemas.openxmlformats.org/officeDocument/2006/relationships/image" Target="../media/image33.svg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openxmlformats.org/officeDocument/2006/relationships/image" Target="../media/image28.svg"/><Relationship Id="rId5" Type="http://schemas.openxmlformats.org/officeDocument/2006/relationships/image" Target="../media/image24.sv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openxmlformats.org/officeDocument/2006/relationships/image" Target="../media/image3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13" Type="http://schemas.openxmlformats.org/officeDocument/2006/relationships/image" Target="../media/image30.jpg"/><Relationship Id="rId3" Type="http://schemas.openxmlformats.org/officeDocument/2006/relationships/image" Target="../media/image12.jpg"/><Relationship Id="rId7" Type="http://schemas.openxmlformats.org/officeDocument/2006/relationships/image" Target="../media/image24.jpg"/><Relationship Id="rId12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11" Type="http://schemas.openxmlformats.org/officeDocument/2006/relationships/image" Target="../media/image28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Relationship Id="rId1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12.jp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12.jp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12.jpg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Relationship Id="rId9" Type="http://schemas.openxmlformats.org/officeDocument/2006/relationships/image" Target="../media/image6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hyperlink" Target="https://e-katalog.lkpp.go.id/katalog/produk/detail/66738800?lang=id&amp;type=general" TargetMode="External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hyperlink" Target="../Brochure%20Vivatmo/200721_BHCS_18302_Vivatmo_Indo_Rev.080523.pdf" TargetMode="External"/><Relationship Id="rId4" Type="http://schemas.openxmlformats.org/officeDocument/2006/relationships/hyperlink" Target="../Brochure%20Vivatmo/Brosur%20Vivatmo%20Indo%2030052023_lipat%203%20final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g"/><Relationship Id="rId13" Type="http://schemas.openxmlformats.org/officeDocument/2006/relationships/image" Target="../media/image99.jpg"/><Relationship Id="rId3" Type="http://schemas.openxmlformats.org/officeDocument/2006/relationships/image" Target="../media/image12.jpg"/><Relationship Id="rId7" Type="http://schemas.openxmlformats.org/officeDocument/2006/relationships/image" Target="../media/image93.jpg"/><Relationship Id="rId12" Type="http://schemas.openxmlformats.org/officeDocument/2006/relationships/image" Target="../media/image9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g"/><Relationship Id="rId11" Type="http://schemas.openxmlformats.org/officeDocument/2006/relationships/image" Target="../media/image97.jpg"/><Relationship Id="rId5" Type="http://schemas.openxmlformats.org/officeDocument/2006/relationships/image" Target="../media/image91.jpg"/><Relationship Id="rId10" Type="http://schemas.openxmlformats.org/officeDocument/2006/relationships/image" Target="../media/image96.jpg"/><Relationship Id="rId4" Type="http://schemas.openxmlformats.org/officeDocument/2006/relationships/image" Target="../media/image90.jpg"/><Relationship Id="rId9" Type="http://schemas.openxmlformats.org/officeDocument/2006/relationships/image" Target="../media/image95.jpg"/><Relationship Id="rId14" Type="http://schemas.openxmlformats.org/officeDocument/2006/relationships/image" Target="../media/image10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g"/><Relationship Id="rId4" Type="http://schemas.openxmlformats.org/officeDocument/2006/relationships/image" Target="../media/image10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g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liennummernplatzhalter 1">
            <a:extLst>
              <a:ext uri="{FF2B5EF4-FFF2-40B4-BE49-F238E27FC236}">
                <a16:creationId xmlns:a16="http://schemas.microsoft.com/office/drawing/2014/main" xmlns="" id="{434D5269-4FD0-428B-8802-F5C7EEBCFF8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44546" y="6218264"/>
            <a:ext cx="264342" cy="376135"/>
          </a:xfrm>
          <a:prstGeom prst="rect">
            <a:avLst/>
          </a:prstGeom>
        </p:spPr>
        <p:txBody>
          <a:bodyPr/>
          <a:lstStyle/>
          <a:p>
            <a:pPr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4898AEC0-503E-4FA4-859C-D0F72D6E3F79}" type="slidenum">
              <a:rPr lang="en-US" sz="1100" noProof="1">
                <a:solidFill>
                  <a:srgbClr val="999FA6"/>
                </a:solidFill>
                <a:latin typeface="Bosch Office Sans"/>
                <a:ea typeface="+mn-ea"/>
                <a:cs typeface="+mn-cs"/>
              </a:rPr>
              <a:pPr defTabSz="838413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1</a:t>
            </a:fld>
            <a:endParaRPr lang="en-US" sz="1100" noProof="1">
              <a:solidFill>
                <a:srgbClr val="999FA6"/>
              </a:solidFill>
              <a:latin typeface="Bosch Office Sans"/>
              <a:ea typeface="+mn-ea"/>
              <a:cs typeface="+mn-cs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E30037F7-3E27-45C3-8397-8A9FA5EB536B}"/>
              </a:ext>
            </a:extLst>
          </p:cNvPr>
          <p:cNvSpPr/>
          <p:nvPr/>
        </p:nvSpPr>
        <p:spPr>
          <a:xfrm>
            <a:off x="5029199" y="2325167"/>
            <a:ext cx="4488893" cy="2066113"/>
          </a:xfrm>
          <a:prstGeom prst="rect">
            <a:avLst/>
          </a:prstGeom>
          <a:solidFill>
            <a:srgbClr val="008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de-DE" sz="1650" kern="1200">
              <a:solidFill>
                <a:prstClr val="white"/>
              </a:solidFill>
              <a:latin typeface="Bosch Office Sans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33A3A626-03EF-4137-A015-57D865CF40F3}"/>
              </a:ext>
            </a:extLst>
          </p:cNvPr>
          <p:cNvSpPr txBox="1"/>
          <p:nvPr/>
        </p:nvSpPr>
        <p:spPr>
          <a:xfrm>
            <a:off x="5196888" y="2535393"/>
            <a:ext cx="4321204" cy="48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567">
                <a:solidFill>
                  <a:prstClr val="white"/>
                </a:solidFill>
                <a:latin typeface="Bosch Sans Medium" panose="020B0604020202020204" pitchFamily="34" charset="0"/>
                <a:ea typeface="+mn-ea"/>
                <a:cs typeface="+mn-cs"/>
              </a:rPr>
              <a:t>Laboratory diagnostics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337D042F-EEB5-496A-8C24-A8D28D853FF7}"/>
              </a:ext>
            </a:extLst>
          </p:cNvPr>
          <p:cNvSpPr txBox="1"/>
          <p:nvPr/>
        </p:nvSpPr>
        <p:spPr>
          <a:xfrm>
            <a:off x="5196888" y="3360113"/>
            <a:ext cx="41240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650">
                <a:solidFill>
                  <a:prstClr val="white"/>
                </a:solidFill>
                <a:latin typeface="Bosch Sans Light" panose="020B0504020202020204" pitchFamily="34" charset="0"/>
                <a:ea typeface="+mn-ea"/>
                <a:cs typeface="+mn-cs"/>
              </a:rPr>
              <a:t>We make complex lab tests brilliantly simple – for faster decisions that can save lives.</a:t>
            </a:r>
          </a:p>
          <a:p>
            <a:pPr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de-DE" sz="1650" kern="1200" dirty="0">
              <a:solidFill>
                <a:prstClr val="black"/>
              </a:solidFill>
              <a:latin typeface="Bosch Office Sans" pitchFamily="34" charset="0"/>
              <a:ea typeface="+mn-ea"/>
              <a:cs typeface="+mn-cs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4853C9C9-51E1-4FC4-A28D-D0B8FCCA29D9}"/>
              </a:ext>
            </a:extLst>
          </p:cNvPr>
          <p:cNvSpPr txBox="1"/>
          <p:nvPr/>
        </p:nvSpPr>
        <p:spPr>
          <a:xfrm>
            <a:off x="5196888" y="3067866"/>
            <a:ext cx="251917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8413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650">
                <a:solidFill>
                  <a:prstClr val="white"/>
                </a:solidFill>
                <a:latin typeface="Bosch Sans Medium" panose="020B0604020202020204" pitchFamily="34" charset="0"/>
                <a:ea typeface="+mn-ea"/>
                <a:cs typeface="+mn-cs"/>
              </a:rPr>
              <a:t>Our Vision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DA7EE0B5-AE86-482A-9718-485891C79C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57185"/>
            <a:ext cx="10058400" cy="591323"/>
          </a:xfrm>
          <a:prstGeom prst="rect">
            <a:avLst/>
          </a:prstGeom>
          <a:noFill/>
        </p:spPr>
      </p:pic>
      <p:pic>
        <p:nvPicPr>
          <p:cNvPr id="24" name="Grafik 1">
            <a:extLst>
              <a:ext uri="{FF2B5EF4-FFF2-40B4-BE49-F238E27FC236}">
                <a16:creationId xmlns:a16="http://schemas.microsoft.com/office/drawing/2014/main" xmlns="" id="{8903F0AD-06C1-4F8B-A37B-8E4EEA62BD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656200"/>
            <a:ext cx="10058398" cy="506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uppieren 24">
            <a:extLst>
              <a:ext uri="{FF2B5EF4-FFF2-40B4-BE49-F238E27FC236}">
                <a16:creationId xmlns:a16="http://schemas.microsoft.com/office/drawing/2014/main" xmlns="" id="{4A0748D5-5694-49EF-B75F-6C5AA8E3539E}"/>
              </a:ext>
            </a:extLst>
          </p:cNvPr>
          <p:cNvGrpSpPr/>
          <p:nvPr/>
        </p:nvGrpSpPr>
        <p:grpSpPr>
          <a:xfrm>
            <a:off x="2784768" y="4188500"/>
            <a:ext cx="5029189" cy="2123162"/>
            <a:chOff x="3818139" y="2828220"/>
            <a:chExt cx="6259716" cy="2735788"/>
          </a:xfrm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xmlns="" id="{F011E89D-5B59-4D6A-A564-BC7E44895C3A}"/>
                </a:ext>
              </a:extLst>
            </p:cNvPr>
            <p:cNvSpPr/>
            <p:nvPr/>
          </p:nvSpPr>
          <p:spPr>
            <a:xfrm>
              <a:off x="3818139" y="2828220"/>
              <a:ext cx="6259716" cy="2614997"/>
            </a:xfrm>
            <a:prstGeom prst="rect">
              <a:avLst/>
            </a:prstGeom>
            <a:solidFill>
              <a:srgbClr val="18837E"/>
            </a:solidFill>
            <a:ln w="12700" cap="flat" cmpd="sng" algn="ctr">
              <a:solidFill>
                <a:srgbClr val="18837E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8413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de-DE" sz="1650" kern="1200">
                <a:solidFill>
                  <a:prstClr val="white"/>
                </a:solidFill>
                <a:latin typeface="Bosch Office Sans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xmlns="" id="{E58C6C4F-D00A-4FA2-A457-A301938274F7}"/>
                </a:ext>
              </a:extLst>
            </p:cNvPr>
            <p:cNvSpPr txBox="1"/>
            <p:nvPr/>
          </p:nvSpPr>
          <p:spPr>
            <a:xfrm>
              <a:off x="3997546" y="2976350"/>
              <a:ext cx="4716149" cy="488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10" dirty="0">
                  <a:solidFill>
                    <a:schemeClr val="bg1"/>
                  </a:solidFill>
                  <a:latin typeface="Bosch Sans Medium" panose="020B0604020202020204" pitchFamily="34" charset="0"/>
                </a:rPr>
                <a:t>Bosch Healthcare Solutions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xmlns="" id="{5D826E05-AAE4-4B3B-BCCE-5F877D0FE2C6}"/>
                </a:ext>
              </a:extLst>
            </p:cNvPr>
            <p:cNvSpPr txBox="1"/>
            <p:nvPr/>
          </p:nvSpPr>
          <p:spPr>
            <a:xfrm>
              <a:off x="3997544" y="3952844"/>
              <a:ext cx="5932595" cy="1611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Bosch Sans Light" panose="020B0504020202020204" pitchFamily="34" charset="0"/>
                </a:rPr>
                <a:t>With innovative technology “Invented for life”, we improve the </a:t>
              </a:r>
              <a:r>
                <a:rPr lang="en-US" sz="1800" dirty="0">
                  <a:solidFill>
                    <a:srgbClr val="FFFF00"/>
                  </a:solidFill>
                  <a:latin typeface="Bosch Sans Light" panose="020B0504020202020204" pitchFamily="34" charset="0"/>
                </a:rPr>
                <a:t>quality of people’s lives </a:t>
              </a:r>
              <a:r>
                <a:rPr lang="en-US" sz="1800" dirty="0">
                  <a:solidFill>
                    <a:schemeClr val="bg1"/>
                  </a:solidFill>
                  <a:latin typeface="Bosch Sans Light" panose="020B0504020202020204" pitchFamily="34" charset="0"/>
                </a:rPr>
                <a:t>and help to </a:t>
              </a:r>
              <a:r>
                <a:rPr lang="en-US" sz="1800" dirty="0">
                  <a:solidFill>
                    <a:srgbClr val="FFFF00"/>
                  </a:solidFill>
                  <a:latin typeface="Bosch Sans Light" panose="020B0504020202020204" pitchFamily="34" charset="0"/>
                </a:rPr>
                <a:t>optimize the delivery of healthcare </a:t>
              </a:r>
              <a:r>
                <a:rPr lang="en-US" sz="1800" dirty="0">
                  <a:solidFill>
                    <a:schemeClr val="bg1"/>
                  </a:solidFill>
                  <a:latin typeface="Bosch Sans Light" panose="020B0504020202020204" pitchFamily="34" charset="0"/>
                </a:rPr>
                <a:t>to people all over the world. </a:t>
              </a:r>
            </a:p>
            <a:p>
              <a:endParaRPr lang="de-DE" sz="1800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30971C23-3AF9-4ADE-BD95-39117C49D9FC}"/>
                </a:ext>
              </a:extLst>
            </p:cNvPr>
            <p:cNvSpPr txBox="1"/>
            <p:nvPr/>
          </p:nvSpPr>
          <p:spPr>
            <a:xfrm>
              <a:off x="3997546" y="3543129"/>
              <a:ext cx="2471940" cy="436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u="sng" dirty="0">
                  <a:solidFill>
                    <a:schemeClr val="bg1"/>
                  </a:solidFill>
                  <a:latin typeface="Bosch Sans Medium" panose="020B0604020202020204" pitchFamily="34" charset="0"/>
                </a:rPr>
                <a:t>Our Vision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7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/>
          <p:nvPr/>
        </p:nvSpPr>
        <p:spPr>
          <a:xfrm>
            <a:off x="0" y="1057656"/>
            <a:ext cx="10058400" cy="5658611"/>
          </a:xfrm>
          <a:custGeom>
            <a:avLst/>
            <a:gdLst/>
            <a:ahLst/>
            <a:cxnLst/>
            <a:rect l="l" t="t" r="r" b="b"/>
            <a:pathLst>
              <a:path w="10058400" h="5658611" extrusionOk="0">
                <a:moveTo>
                  <a:pt x="0" y="0"/>
                </a:moveTo>
                <a:lnTo>
                  <a:pt x="10058400" y="0"/>
                </a:lnTo>
                <a:lnTo>
                  <a:pt x="10058400" y="5658611"/>
                </a:lnTo>
                <a:lnTo>
                  <a:pt x="0" y="565861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" name="Google Shape;12;p4"/>
          <p:cNvSpPr/>
          <p:nvPr/>
        </p:nvSpPr>
        <p:spPr>
          <a:xfrm>
            <a:off x="8945880" y="1057655"/>
            <a:ext cx="1112520" cy="56616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" name="Google Shape;13;p4"/>
          <p:cNvSpPr txBox="1"/>
          <p:nvPr/>
        </p:nvSpPr>
        <p:spPr>
          <a:xfrm>
            <a:off x="226585" y="1319467"/>
            <a:ext cx="5571292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BACKGROUND</a:t>
            </a:r>
            <a:endParaRPr sz="59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4"/>
          <p:cNvSpPr txBox="1"/>
          <p:nvPr/>
        </p:nvSpPr>
        <p:spPr>
          <a:xfrm>
            <a:off x="226585" y="2136440"/>
            <a:ext cx="3294462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ASTHMA</a:t>
            </a:r>
            <a:endParaRPr sz="59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Google Shape;15;p4"/>
          <p:cNvSpPr txBox="1"/>
          <p:nvPr/>
        </p:nvSpPr>
        <p:spPr>
          <a:xfrm>
            <a:off x="3551697" y="2136440"/>
            <a:ext cx="643461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</a:t>
            </a:r>
            <a:endParaRPr sz="59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16;p4"/>
          <p:cNvSpPr txBox="1"/>
          <p:nvPr/>
        </p:nvSpPr>
        <p:spPr>
          <a:xfrm>
            <a:off x="4263680" y="2136440"/>
            <a:ext cx="2242393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59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xmlns="" id="{6C305789-B331-4F1E-89E1-C620EF4DD9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44546" y="6218264"/>
            <a:ext cx="264342" cy="376135"/>
          </a:xfrm>
          <a:prstGeom prst="rect">
            <a:avLst/>
          </a:prstGeom>
        </p:spPr>
        <p:txBody>
          <a:bodyPr/>
          <a:lstStyle/>
          <a:p>
            <a:fld id="{4898AEC0-503E-4FA4-859C-D0F72D6E3F79}" type="slidenum">
              <a:rPr lang="en-US" noProof="1" smtClean="0"/>
              <a:pPr/>
              <a:t>3</a:t>
            </a:fld>
            <a:endParaRPr lang="en-US" noProof="1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xmlns="" id="{A7305F04-CB5A-4960-BCC3-651B01F27B33}"/>
              </a:ext>
            </a:extLst>
          </p:cNvPr>
          <p:cNvSpPr txBox="1">
            <a:spLocks/>
          </p:cNvSpPr>
          <p:nvPr/>
        </p:nvSpPr>
        <p:spPr>
          <a:xfrm>
            <a:off x="244546" y="6218264"/>
            <a:ext cx="264342" cy="37613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0" baseline="0">
                <a:solidFill>
                  <a:srgbClr val="999FA6"/>
                </a:solidFill>
                <a:latin typeface="+mn-lt"/>
                <a:ea typeface="+mn-ea"/>
                <a:cs typeface="+mn-cs"/>
              </a:defRPr>
            </a:lvl1pPr>
            <a:lvl2pPr marL="41113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2pPr>
            <a:lvl3pPr marL="8222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3pPr>
            <a:lvl4pPr marL="12334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4pPr>
            <a:lvl5pPr marL="164454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5pPr>
            <a:lvl6pPr marL="2055686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6pPr>
            <a:lvl7pPr marL="2466823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7pPr>
            <a:lvl8pPr marL="2877960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8pPr>
            <a:lvl9pPr marL="3289097" algn="l" defTabSz="822275" rtl="0" eaLnBrk="1" latinLnBrk="0" hangingPunct="1">
              <a:defRPr kern="1200">
                <a:solidFill>
                  <a:schemeClr val="tx1"/>
                </a:solidFill>
                <a:latin typeface="Bosch Office Sans" pitchFamily="34" charset="0"/>
                <a:ea typeface="+mn-ea"/>
                <a:cs typeface="+mn-cs"/>
              </a:defRPr>
            </a:lvl9pPr>
          </a:lstStyle>
          <a:p>
            <a:fld id="{4898AEC0-503E-4FA4-859C-D0F72D6E3F79}" type="slidenum">
              <a:rPr lang="en-US" sz="1100" noProof="1"/>
              <a:pPr/>
              <a:t>3</a:t>
            </a:fld>
            <a:endParaRPr lang="en-US" sz="1100" noProof="1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xmlns="" id="{C131C002-5375-4610-A9FE-59D6E27D1979}"/>
              </a:ext>
            </a:extLst>
          </p:cNvPr>
          <p:cNvGrpSpPr/>
          <p:nvPr/>
        </p:nvGrpSpPr>
        <p:grpSpPr>
          <a:xfrm>
            <a:off x="6338950" y="2527567"/>
            <a:ext cx="3972194" cy="2416258"/>
            <a:chOff x="6931923" y="3309375"/>
            <a:chExt cx="4332049" cy="263515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xmlns="" id="{11C763B9-E60F-4C3F-BCBB-A27D1D19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628817" y="3309375"/>
              <a:ext cx="2635155" cy="2635155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xmlns="" id="{13A4678B-5AB9-4E17-83F4-C107CFA18FE6}"/>
                </a:ext>
              </a:extLst>
            </p:cNvPr>
            <p:cNvSpPr txBox="1"/>
            <p:nvPr/>
          </p:nvSpPr>
          <p:spPr>
            <a:xfrm>
              <a:off x="6931923" y="4356312"/>
              <a:ext cx="1970363" cy="1112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>
                <a:lnSpc>
                  <a:spcPct val="107000"/>
                </a:lnSpc>
                <a:spcBef>
                  <a:spcPts val="413"/>
                </a:spcBef>
              </a:pP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Diperkirakan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tambahan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b="1" dirty="0" smtClean="0">
                  <a:solidFill>
                    <a:schemeClr val="accent2"/>
                  </a:solidFill>
                  <a:latin typeface="Bosch Office Sans" pitchFamily="2" charset="0"/>
                </a:rPr>
                <a:t>100 </a:t>
              </a:r>
              <a:r>
                <a:rPr lang="en-US" sz="1600" b="1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juta</a:t>
              </a:r>
              <a:r>
                <a:rPr lang="en-US" sz="1600" b="1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penderita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asma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pada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 err="1" smtClean="0">
                  <a:solidFill>
                    <a:schemeClr val="accent2"/>
                  </a:solidFill>
                  <a:latin typeface="Bosch Office Sans" pitchFamily="2" charset="0"/>
                </a:rPr>
                <a:t>tahun</a:t>
              </a:r>
              <a:r>
                <a:rPr lang="en-US" sz="1600" dirty="0" smtClean="0">
                  <a:solidFill>
                    <a:schemeClr val="accent2"/>
                  </a:solidFill>
                  <a:latin typeface="Bosch Office Sans" pitchFamily="2" charset="0"/>
                </a:rPr>
                <a:t> </a:t>
              </a:r>
              <a:r>
                <a:rPr lang="en-US" sz="1600" dirty="0">
                  <a:solidFill>
                    <a:schemeClr val="accent2"/>
                  </a:solidFill>
                  <a:latin typeface="Bosch Office Sans" pitchFamily="2" charset="0"/>
                </a:rPr>
                <a:t>2025.</a:t>
              </a:r>
              <a:r>
                <a:rPr lang="en-US" sz="1600" baseline="30000" dirty="0">
                  <a:solidFill>
                    <a:schemeClr val="accent2"/>
                  </a:solidFill>
                  <a:latin typeface="Bosch Office Sans" pitchFamily="2" charset="0"/>
                </a:rPr>
                <a:t>1)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xmlns="" id="{8814CB8F-3A93-408C-9D11-0792CCE7EDA1}"/>
              </a:ext>
            </a:extLst>
          </p:cNvPr>
          <p:cNvGrpSpPr/>
          <p:nvPr/>
        </p:nvGrpSpPr>
        <p:grpSpPr>
          <a:xfrm>
            <a:off x="1613901" y="3445109"/>
            <a:ext cx="2180882" cy="917286"/>
            <a:chOff x="7420958" y="2737638"/>
            <a:chExt cx="2120165" cy="733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xmlns="" id="{6FC0EBBC-42BF-4C66-9A9B-0F355C612A32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6" cstate="hq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479" b="97521" l="8547" r="897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71949" y="3118740"/>
              <a:ext cx="339748" cy="352569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xmlns="" id="{63C74EF4-BFFC-4163-87E7-754C73A65DA9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 rotWithShape="1">
            <a:blip r:embed="rId8" cstate="print">
              <a:clrChange>
                <a:clrFrom>
                  <a:srgbClr val="C1C1C1">
                    <a:alpha val="81569"/>
                  </a:srgbClr>
                </a:clrFrom>
                <a:clrTo>
                  <a:srgbClr val="C1C1C1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408" b="100000" l="0" r="9710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20958" y="2779792"/>
              <a:ext cx="247770" cy="253190"/>
            </a:xfrm>
            <a:prstGeom prst="rect">
              <a:avLst/>
            </a:prstGeom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xmlns="" id="{98F842FC-6B1E-435F-BEA4-CD67C178C355}"/>
                </a:ext>
              </a:extLst>
            </p:cNvPr>
            <p:cNvSpPr/>
            <p:nvPr/>
          </p:nvSpPr>
          <p:spPr>
            <a:xfrm>
              <a:off x="7544843" y="2737638"/>
              <a:ext cx="1996280" cy="270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6FB9E2"/>
                  </a:solidFill>
                </a:rPr>
                <a:t>  </a:t>
              </a:r>
              <a:r>
                <a:rPr lang="en-US" sz="1600" b="1" dirty="0">
                  <a:solidFill>
                    <a:srgbClr val="6FC9CC"/>
                  </a:solidFill>
                </a:rPr>
                <a:t>10 %</a:t>
              </a:r>
              <a:r>
                <a:rPr lang="en-US" sz="1600" b="1" dirty="0">
                  <a:solidFill>
                    <a:srgbClr val="6FB9E2"/>
                  </a:solidFill>
                </a:rPr>
                <a:t> </a:t>
              </a:r>
              <a:r>
                <a:rPr lang="en-US" sz="1600" dirty="0" err="1" smtClean="0">
                  <a:solidFill>
                    <a:srgbClr val="43464A"/>
                  </a:solidFill>
                </a:rPr>
                <a:t>anak-anak</a:t>
              </a:r>
              <a:endParaRPr lang="en-US" sz="1600" dirty="0">
                <a:solidFill>
                  <a:srgbClr val="43464A"/>
                </a:solidFill>
              </a:endParaRP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C4869590-DA55-4427-B46A-8F4E654A5C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130513" y="1179518"/>
            <a:ext cx="2117893" cy="211789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1C0F215E-491A-44A0-8841-C21D40493C77}"/>
              </a:ext>
            </a:extLst>
          </p:cNvPr>
          <p:cNvSpPr txBox="1"/>
          <p:nvPr/>
        </p:nvSpPr>
        <p:spPr>
          <a:xfrm>
            <a:off x="7870960" y="1454281"/>
            <a:ext cx="2117894" cy="8748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7000"/>
              </a:lnSpc>
              <a:spcBef>
                <a:spcPts val="275"/>
              </a:spcBef>
            </a:pPr>
            <a:r>
              <a:rPr lang="en-US" sz="2000" b="1" dirty="0">
                <a:solidFill>
                  <a:srgbClr val="43464A"/>
                </a:solidFill>
                <a:latin typeface="Bosch Office Sans" pitchFamily="2" charset="0"/>
              </a:rPr>
              <a:t>75 % </a:t>
            </a:r>
          </a:p>
          <a:p>
            <a:pPr algn="ctr">
              <a:lnSpc>
                <a:spcPct val="107000"/>
              </a:lnSpc>
              <a:spcBef>
                <a:spcPts val="275"/>
              </a:spcBef>
            </a:pPr>
            <a:r>
              <a:rPr lang="en-US" sz="1600" dirty="0" err="1" smtClean="0"/>
              <a:t>Mengalami</a:t>
            </a:r>
            <a:r>
              <a:rPr lang="en-US" sz="1600" dirty="0" smtClean="0"/>
              <a:t> </a:t>
            </a:r>
          </a:p>
          <a:p>
            <a:pPr algn="ctr">
              <a:lnSpc>
                <a:spcPct val="107000"/>
              </a:lnSpc>
              <a:spcBef>
                <a:spcPts val="275"/>
              </a:spcBef>
            </a:pPr>
            <a:r>
              <a:rPr lang="en-US" sz="1600" dirty="0" err="1" smtClean="0"/>
              <a:t>gangguan</a:t>
            </a:r>
            <a:r>
              <a:rPr lang="en-US" sz="1600" dirty="0" smtClean="0"/>
              <a:t> kinerja.</a:t>
            </a:r>
            <a:r>
              <a:rPr lang="en-US" sz="1600" baseline="30000" dirty="0" smtClean="0"/>
              <a:t>2</a:t>
            </a:r>
            <a:r>
              <a:rPr lang="en-US" sz="1600" baseline="30000" dirty="0"/>
              <a:t>)</a:t>
            </a:r>
          </a:p>
          <a:p>
            <a:endParaRPr lang="de-DE" sz="1600" baseline="30000" dirty="0"/>
          </a:p>
          <a:p>
            <a:pPr defTabSz="754321">
              <a:lnSpc>
                <a:spcPts val="1897"/>
              </a:lnSpc>
              <a:spcBef>
                <a:spcPts val="413"/>
              </a:spcBef>
            </a:pPr>
            <a:endParaRPr lang="de-DE" sz="1600" dirty="0"/>
          </a:p>
          <a:p>
            <a:pPr defTabSz="754321">
              <a:lnSpc>
                <a:spcPts val="1897"/>
              </a:lnSpc>
              <a:spcBef>
                <a:spcPts val="413"/>
              </a:spcBef>
            </a:pPr>
            <a:endParaRPr lang="en-US" sz="16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D0437096-B0E0-486D-B00C-67F30C5831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3986" y="2257286"/>
            <a:ext cx="2001682" cy="2001682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xmlns="" id="{FC519A16-DF2F-4813-A0F4-779A759FF341}"/>
              </a:ext>
            </a:extLst>
          </p:cNvPr>
          <p:cNvGrpSpPr/>
          <p:nvPr/>
        </p:nvGrpSpPr>
        <p:grpSpPr>
          <a:xfrm>
            <a:off x="1795925" y="4542246"/>
            <a:ext cx="5970212" cy="2161018"/>
            <a:chOff x="228521" y="4091163"/>
            <a:chExt cx="6319047" cy="2356792"/>
          </a:xfrm>
        </p:grpSpPr>
        <p:sp>
          <p:nvSpPr>
            <p:cNvPr id="15" name="TextBox 5">
              <a:extLst>
                <a:ext uri="{FF2B5EF4-FFF2-40B4-BE49-F238E27FC236}">
                  <a16:creationId xmlns:a16="http://schemas.microsoft.com/office/drawing/2014/main" xmlns="" id="{42FFF1D2-CDF6-422D-9DA2-70BE2C097E98}"/>
                </a:ext>
              </a:extLst>
            </p:cNvPr>
            <p:cNvSpPr txBox="1"/>
            <p:nvPr/>
          </p:nvSpPr>
          <p:spPr>
            <a:xfrm>
              <a:off x="1665348" y="4264934"/>
              <a:ext cx="4882220" cy="21830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458"/>
                </a:spcBef>
              </a:pPr>
              <a:r>
                <a:rPr lang="en-US" sz="1600" dirty="0" smtClean="0">
                  <a:solidFill>
                    <a:srgbClr val="007BC0"/>
                  </a:solidFill>
                </a:rPr>
                <a:t>Tingkat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inflamasi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dapat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ditentukan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dengan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mengukur</a:t>
              </a:r>
              <a:r>
                <a:rPr lang="en-US" sz="1600" dirty="0" smtClean="0">
                  <a:solidFill>
                    <a:srgbClr val="007BC0"/>
                  </a:solidFill>
                </a:rPr>
                <a:t>  </a:t>
              </a:r>
              <a:r>
                <a:rPr lang="en-US" sz="1600" b="1" dirty="0" smtClean="0">
                  <a:solidFill>
                    <a:srgbClr val="007BC0"/>
                  </a:solidFill>
                </a:rPr>
                <a:t>NO </a:t>
              </a:r>
              <a:r>
                <a:rPr lang="en-US" sz="1600" b="1" dirty="0">
                  <a:solidFill>
                    <a:srgbClr val="007BC0"/>
                  </a:solidFill>
                </a:rPr>
                <a:t>content</a:t>
              </a:r>
              <a:r>
                <a:rPr lang="en-US" sz="1600" dirty="0">
                  <a:solidFill>
                    <a:srgbClr val="007BC0"/>
                  </a:solidFill>
                </a:rPr>
                <a:t> 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saat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exhalasi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pernafasan</a:t>
              </a:r>
              <a:r>
                <a:rPr lang="en-US" sz="1600" dirty="0" smtClean="0">
                  <a:solidFill>
                    <a:srgbClr val="007BC0"/>
                  </a:solidFill>
                </a:rPr>
                <a:t>  </a:t>
              </a:r>
              <a:endParaRPr lang="en-US" sz="1600" dirty="0">
                <a:solidFill>
                  <a:srgbClr val="007BC0"/>
                </a:solidFill>
              </a:endParaRPr>
            </a:p>
            <a:p>
              <a:pPr>
                <a:spcBef>
                  <a:spcPts val="458"/>
                </a:spcBef>
              </a:pPr>
              <a:r>
                <a:rPr lang="en-US" sz="1600" dirty="0" err="1" smtClean="0">
                  <a:solidFill>
                    <a:srgbClr val="007BC0"/>
                  </a:solidFill>
                </a:rPr>
                <a:t>Saat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ini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belum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ada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alat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pengukur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FeNO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untuk</a:t>
              </a:r>
              <a:r>
                <a:rPr lang="en-US" sz="1600" dirty="0" smtClean="0">
                  <a:solidFill>
                    <a:srgbClr val="007BC0"/>
                  </a:solidFill>
                </a:rPr>
                <a:t>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digunakan</a:t>
              </a:r>
              <a:r>
                <a:rPr lang="en-US" sz="1600" dirty="0" smtClean="0">
                  <a:solidFill>
                    <a:srgbClr val="007BC0"/>
                  </a:solidFill>
                </a:rPr>
                <a:t> di </a:t>
              </a:r>
              <a:r>
                <a:rPr lang="en-US" sz="1600" dirty="0" err="1" smtClean="0">
                  <a:solidFill>
                    <a:srgbClr val="007BC0"/>
                  </a:solidFill>
                </a:rPr>
                <a:t>rumah</a:t>
              </a:r>
              <a:endParaRPr lang="en-US" sz="1600" dirty="0">
                <a:solidFill>
                  <a:srgbClr val="007BC0"/>
                </a:solidFill>
              </a:endParaRPr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AEAD20BF-6688-4B58-8922-BCB57B9B0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28521" y="4091163"/>
              <a:ext cx="1906472" cy="1906470"/>
            </a:xfrm>
            <a:prstGeom prst="rect">
              <a:avLst/>
            </a:prstGeom>
          </p:spPr>
        </p:pic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948FCCA7-B985-42F7-A630-B65CD891DF18}"/>
              </a:ext>
            </a:extLst>
          </p:cNvPr>
          <p:cNvSpPr txBox="1"/>
          <p:nvPr/>
        </p:nvSpPr>
        <p:spPr>
          <a:xfrm>
            <a:off x="1868767" y="997688"/>
            <a:ext cx="2300654" cy="9131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38413">
              <a:spcBef>
                <a:spcPts val="458"/>
              </a:spcBef>
              <a:buClrTx/>
            </a:pPr>
            <a:r>
              <a:rPr lang="en-US" sz="1600" dirty="0">
                <a:solidFill>
                  <a:schemeClr val="accent2"/>
                </a:solidFill>
              </a:rPr>
              <a:t>Worldwide, </a:t>
            </a:r>
          </a:p>
          <a:p>
            <a:pPr defTabSz="838413">
              <a:spcBef>
                <a:spcPts val="458"/>
              </a:spcBef>
              <a:buClrTx/>
            </a:pPr>
            <a:r>
              <a:rPr lang="en-US" sz="1600" dirty="0" err="1" smtClean="0">
                <a:solidFill>
                  <a:schemeClr val="accent2"/>
                </a:solidFill>
              </a:rPr>
              <a:t>sekitar</a:t>
            </a:r>
            <a:r>
              <a:rPr lang="en-US" sz="1600" dirty="0" smtClean="0">
                <a:solidFill>
                  <a:schemeClr val="accent2"/>
                </a:solidFill>
              </a:rPr>
              <a:t> </a:t>
            </a:r>
            <a:r>
              <a:rPr lang="en-US" sz="1600" b="1" dirty="0">
                <a:solidFill>
                  <a:schemeClr val="accent2"/>
                </a:solidFill>
              </a:rPr>
              <a:t>339 </a:t>
            </a:r>
            <a:r>
              <a:rPr lang="en-US" sz="1600" b="1" dirty="0" err="1" smtClean="0">
                <a:solidFill>
                  <a:schemeClr val="accent2"/>
                </a:solidFill>
              </a:rPr>
              <a:t>juta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1600" dirty="0" smtClean="0">
                <a:solidFill>
                  <a:schemeClr val="accent2"/>
                </a:solidFill>
              </a:rPr>
              <a:t>orang </a:t>
            </a:r>
            <a:r>
              <a:rPr lang="en-US" sz="1600" dirty="0" err="1" smtClean="0">
                <a:solidFill>
                  <a:schemeClr val="accent2"/>
                </a:solidFill>
              </a:rPr>
              <a:t>menderita</a:t>
            </a:r>
            <a:r>
              <a:rPr lang="en-US" sz="1600" dirty="0" smtClean="0">
                <a:solidFill>
                  <a:schemeClr val="accent2"/>
                </a:solidFill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</a:rPr>
              <a:t>asma</a:t>
            </a:r>
            <a:r>
              <a:rPr lang="en-US" sz="1600" dirty="0" smtClean="0">
                <a:solidFill>
                  <a:schemeClr val="accent2"/>
                </a:solidFill>
              </a:rPr>
              <a:t> </a:t>
            </a:r>
            <a:r>
              <a:rPr lang="en-US" sz="1600" baseline="30000" dirty="0" smtClean="0">
                <a:solidFill>
                  <a:schemeClr val="accent2"/>
                </a:solidFill>
              </a:rPr>
              <a:t>1</a:t>
            </a:r>
            <a:r>
              <a:rPr lang="en-US" sz="1600" baseline="30000" dirty="0">
                <a:solidFill>
                  <a:schemeClr val="accent2"/>
                </a:solidFill>
              </a:rPr>
              <a:t>)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C8E042E4-EA41-4D6D-9ABD-4FCE0BEB1B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14005" t="43651" r="21399" b="21137"/>
          <a:stretch/>
        </p:blipFill>
        <p:spPr>
          <a:xfrm>
            <a:off x="165211" y="1310241"/>
            <a:ext cx="1879857" cy="1024735"/>
          </a:xfrm>
          <a:prstGeom prst="ellipse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xmlns="" id="{2C70C394-3430-41A8-A28B-A7875B2E5E21}"/>
              </a:ext>
            </a:extLst>
          </p:cNvPr>
          <p:cNvSpPr/>
          <p:nvPr/>
        </p:nvSpPr>
        <p:spPr>
          <a:xfrm>
            <a:off x="1068837" y="1621703"/>
            <a:ext cx="708014" cy="71358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838413">
              <a:buClrTx/>
            </a:pPr>
            <a:endParaRPr lang="de-DE" sz="1650" dirty="0">
              <a:latin typeface="Bosch Office Sans"/>
              <a:ea typeface="+mn-ea"/>
              <a:cs typeface="+mn-cs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4B60CE07-2FE2-4512-80B2-C5AE2B3516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049763" y="1605416"/>
            <a:ext cx="746162" cy="746162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DAF66036-4C9E-48DF-8975-F9D920C4A7C2}"/>
              </a:ext>
            </a:extLst>
          </p:cNvPr>
          <p:cNvSpPr/>
          <p:nvPr/>
        </p:nvSpPr>
        <p:spPr>
          <a:xfrm>
            <a:off x="2100087" y="3872648"/>
            <a:ext cx="20534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6FC9CC"/>
                </a:solidFill>
              </a:rPr>
              <a:t>5 % </a:t>
            </a:r>
            <a:r>
              <a:rPr lang="en-US" sz="1600" dirty="0" err="1" smtClean="0">
                <a:solidFill>
                  <a:srgbClr val="43464A"/>
                </a:solidFill>
              </a:rPr>
              <a:t>dewasa</a:t>
            </a:r>
            <a:r>
              <a:rPr lang="en-US" sz="1600" dirty="0" smtClean="0">
                <a:solidFill>
                  <a:srgbClr val="43464A"/>
                </a:solidFill>
              </a:rPr>
              <a:t> </a:t>
            </a:r>
            <a:r>
              <a:rPr lang="en-US" sz="1600" baseline="30000" dirty="0" smtClean="0"/>
              <a:t>3</a:t>
            </a:r>
            <a:r>
              <a:rPr lang="en-US" sz="1600" baseline="30000" dirty="0"/>
              <a:t>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0EBD0899-AB31-4FB4-9BF7-2D19B61D930E}"/>
              </a:ext>
            </a:extLst>
          </p:cNvPr>
          <p:cNvSpPr txBox="1"/>
          <p:nvPr/>
        </p:nvSpPr>
        <p:spPr>
          <a:xfrm>
            <a:off x="1741334" y="6511383"/>
            <a:ext cx="7772112" cy="34429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28600" indent="-228600">
              <a:spcBef>
                <a:spcPts val="275"/>
              </a:spcBef>
              <a:buAutoNum type="arabicParenR"/>
              <a:defRPr/>
            </a:pPr>
            <a:r>
              <a:rPr lang="en-US" sz="800" dirty="0" smtClean="0">
                <a:latin typeface="Bosch Office Sans" pitchFamily="2" charset="0"/>
              </a:rPr>
              <a:t>Global </a:t>
            </a:r>
            <a:r>
              <a:rPr lang="en-US" sz="800" dirty="0">
                <a:latin typeface="Bosch Office Sans" pitchFamily="2" charset="0"/>
              </a:rPr>
              <a:t>Asthma Report 2018; </a:t>
            </a:r>
            <a:r>
              <a:rPr lang="en-US" sz="800" baseline="30000" dirty="0">
                <a:latin typeface="Bosch Office Sans" pitchFamily="2" charset="0"/>
              </a:rPr>
              <a:t>2) </a:t>
            </a:r>
            <a:r>
              <a:rPr lang="en-US" sz="800" dirty="0" err="1">
                <a:solidFill>
                  <a:prstClr val="black"/>
                </a:solidFill>
              </a:rPr>
              <a:t>Civey</a:t>
            </a:r>
            <a:r>
              <a:rPr lang="en-US" sz="800" dirty="0">
                <a:solidFill>
                  <a:prstClr val="black"/>
                </a:solidFill>
              </a:rPr>
              <a:t> Survey 2021; </a:t>
            </a:r>
            <a:r>
              <a:rPr lang="en-US" sz="800" baseline="30000" dirty="0">
                <a:latin typeface="Bosch Office Sans" pitchFamily="2" charset="0"/>
              </a:rPr>
              <a:t>3) </a:t>
            </a:r>
            <a:r>
              <a:rPr lang="en-US" sz="800" dirty="0" err="1">
                <a:solidFill>
                  <a:prstClr val="black"/>
                </a:solidFill>
              </a:rPr>
              <a:t>Lungenärzte</a:t>
            </a:r>
            <a:r>
              <a:rPr lang="en-US" sz="800" dirty="0">
                <a:solidFill>
                  <a:prstClr val="black"/>
                </a:solidFill>
              </a:rPr>
              <a:t> </a:t>
            </a:r>
            <a:r>
              <a:rPr lang="en-US" sz="800" dirty="0" err="1">
                <a:solidFill>
                  <a:prstClr val="black"/>
                </a:solidFill>
              </a:rPr>
              <a:t>im</a:t>
            </a:r>
            <a:r>
              <a:rPr lang="en-US" sz="800" dirty="0">
                <a:solidFill>
                  <a:prstClr val="black"/>
                </a:solidFill>
              </a:rPr>
              <a:t> </a:t>
            </a:r>
            <a:r>
              <a:rPr lang="en-US" sz="800" dirty="0" err="1">
                <a:solidFill>
                  <a:prstClr val="black"/>
                </a:solidFill>
              </a:rPr>
              <a:t>Netz</a:t>
            </a:r>
            <a:r>
              <a:rPr lang="en-US" sz="800" dirty="0">
                <a:solidFill>
                  <a:prstClr val="black"/>
                </a:solidFill>
              </a:rPr>
              <a:t> https://www.lungenaerzte-im-netz.de/krankheiten/asthma-bronchiale/haeufigkeit/ ; </a:t>
            </a:r>
            <a:endParaRPr lang="en-US" sz="800" dirty="0" smtClean="0">
              <a:solidFill>
                <a:prstClr val="black"/>
              </a:solidFill>
            </a:endParaRPr>
          </a:p>
          <a:p>
            <a:pPr marL="228600" indent="-228600">
              <a:spcBef>
                <a:spcPts val="275"/>
              </a:spcBef>
              <a:buAutoNum type="arabicParenR"/>
              <a:defRPr/>
            </a:pPr>
            <a:r>
              <a:rPr lang="en-US" sz="800" baseline="30000" dirty="0" smtClean="0">
                <a:latin typeface="Bosch Office Sans" pitchFamily="2" charset="0"/>
              </a:rPr>
              <a:t>4</a:t>
            </a:r>
            <a:r>
              <a:rPr lang="en-US" sz="800" baseline="30000" dirty="0">
                <a:latin typeface="Bosch Office Sans" pitchFamily="2" charset="0"/>
              </a:rPr>
              <a:t>) </a:t>
            </a:r>
            <a:r>
              <a:rPr lang="en-US" sz="800" dirty="0">
                <a:solidFill>
                  <a:prstClr val="black"/>
                </a:solidFill>
              </a:rPr>
              <a:t>“Asthma Health Atlas” of the Scientific Institute of the AOK </a:t>
            </a:r>
            <a:r>
              <a:rPr lang="en-US" sz="800" dirty="0" smtClean="0">
                <a:solidFill>
                  <a:prstClr val="black"/>
                </a:solidFill>
              </a:rPr>
              <a:t> health </a:t>
            </a:r>
            <a:r>
              <a:rPr lang="en-US" sz="800" dirty="0">
                <a:solidFill>
                  <a:prstClr val="black"/>
                </a:solidFill>
              </a:rPr>
              <a:t>insurance fund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DA805158-36C8-435C-9418-BD53DCDF4D99}"/>
              </a:ext>
            </a:extLst>
          </p:cNvPr>
          <p:cNvSpPr txBox="1"/>
          <p:nvPr/>
        </p:nvSpPr>
        <p:spPr>
          <a:xfrm>
            <a:off x="1226950" y="3806158"/>
            <a:ext cx="1088937" cy="3027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458"/>
              </a:spcBef>
            </a:pPr>
            <a:r>
              <a:rPr lang="en-US" sz="734" baseline="30000">
                <a:solidFill>
                  <a:schemeClr val="bg1"/>
                </a:solidFill>
                <a:latin typeface="Bosch Office Sans" pitchFamily="2" charset="0"/>
              </a:rPr>
              <a:t>4</a:t>
            </a:r>
            <a:r>
              <a:rPr lang="en-US" sz="642" baseline="30000">
                <a:solidFill>
                  <a:schemeClr val="bg1"/>
                </a:solidFill>
                <a:latin typeface="Bosch Office Sans" pitchFamily="2" charset="0"/>
              </a:rPr>
              <a:t>)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94E8708F-717B-4E8F-8975-9E4408C23C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03687" y="2275334"/>
            <a:ext cx="2792693" cy="221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0" y="6100050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" name="Google Shape;23;p5"/>
          <p:cNvSpPr/>
          <p:nvPr/>
        </p:nvSpPr>
        <p:spPr>
          <a:xfrm>
            <a:off x="1161287" y="1770888"/>
            <a:ext cx="3474719" cy="338175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" name="Google Shape;36;p5"/>
          <p:cNvSpPr/>
          <p:nvPr/>
        </p:nvSpPr>
        <p:spPr>
          <a:xfrm>
            <a:off x="202692" y="4684775"/>
            <a:ext cx="9619487" cy="1307591"/>
          </a:xfrm>
          <a:custGeom>
            <a:avLst/>
            <a:gdLst/>
            <a:ahLst/>
            <a:cxnLst/>
            <a:rect l="l" t="t" r="r" b="b"/>
            <a:pathLst>
              <a:path w="9619487" h="1307591" extrusionOk="0">
                <a:moveTo>
                  <a:pt x="0" y="0"/>
                </a:moveTo>
                <a:lnTo>
                  <a:pt x="9619487" y="0"/>
                </a:lnTo>
                <a:lnTo>
                  <a:pt x="9619487" y="1307591"/>
                </a:lnTo>
                <a:lnTo>
                  <a:pt x="0" y="130759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" name="Google Shape;37;p5"/>
          <p:cNvSpPr/>
          <p:nvPr/>
        </p:nvSpPr>
        <p:spPr>
          <a:xfrm>
            <a:off x="202692" y="4684775"/>
            <a:ext cx="9619487" cy="1307591"/>
          </a:xfrm>
          <a:custGeom>
            <a:avLst/>
            <a:gdLst/>
            <a:ahLst/>
            <a:cxnLst/>
            <a:rect l="l" t="t" r="r" b="b"/>
            <a:pathLst>
              <a:path w="9619487" h="1307591" extrusionOk="0">
                <a:moveTo>
                  <a:pt x="0" y="0"/>
                </a:moveTo>
                <a:lnTo>
                  <a:pt x="9619487" y="0"/>
                </a:lnTo>
                <a:lnTo>
                  <a:pt x="9619487" y="1307591"/>
                </a:lnTo>
                <a:lnTo>
                  <a:pt x="0" y="1307591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" name="Google Shape;38;p5"/>
          <p:cNvSpPr txBox="1"/>
          <p:nvPr/>
        </p:nvSpPr>
        <p:spPr>
          <a:xfrm>
            <a:off x="294857" y="457298"/>
            <a:ext cx="1613679" cy="708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4892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Asthma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Google Shape;41;p5"/>
          <p:cNvSpPr txBox="1"/>
          <p:nvPr/>
        </p:nvSpPr>
        <p:spPr>
          <a:xfrm>
            <a:off x="232664" y="1029269"/>
            <a:ext cx="5989094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Symptoms &amp; medical background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Google Shape;42;p5"/>
          <p:cNvSpPr txBox="1"/>
          <p:nvPr/>
        </p:nvSpPr>
        <p:spPr>
          <a:xfrm>
            <a:off x="232664" y="6229596"/>
            <a:ext cx="124387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" name="Google Shape;54;p5"/>
          <p:cNvSpPr txBox="1"/>
          <p:nvPr/>
        </p:nvSpPr>
        <p:spPr>
          <a:xfrm>
            <a:off x="202692" y="2208275"/>
            <a:ext cx="5141975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5" name="Google Shape;55;p5"/>
          <p:cNvSpPr txBox="1"/>
          <p:nvPr/>
        </p:nvSpPr>
        <p:spPr>
          <a:xfrm>
            <a:off x="5080347" y="1232927"/>
            <a:ext cx="4978053" cy="1316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80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1174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Asthma</a:t>
            </a:r>
            <a:r>
              <a:rPr lang="en-US" sz="165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adalah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:</a:t>
            </a:r>
            <a:endParaRPr sz="16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5" marR="347026" lvl="0" indent="0" algn="l" rtl="0">
              <a:lnSpc>
                <a:spcPct val="114965"/>
              </a:lnSpc>
              <a:spcBef>
                <a:spcPts val="533"/>
              </a:spcBef>
              <a:spcAft>
                <a:spcPts val="0"/>
              </a:spcAft>
              <a:buNone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kronis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disertai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hiper-responsif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bronkus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spesifik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bervariasi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serta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obstruksi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jalan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reversible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5080347" y="2753368"/>
            <a:ext cx="4978053" cy="1690071"/>
          </a:xfrm>
          <a:custGeom>
            <a:avLst/>
            <a:gdLst/>
            <a:ahLst/>
            <a:cxnLst/>
            <a:rect l="l" t="t" r="r" b="b"/>
            <a:pathLst>
              <a:path w="4477511" h="1188720" extrusionOk="0">
                <a:moveTo>
                  <a:pt x="0" y="0"/>
                </a:moveTo>
                <a:lnTo>
                  <a:pt x="4477511" y="0"/>
                </a:lnTo>
                <a:lnTo>
                  <a:pt x="4477511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" name="Google Shape;28;p5"/>
          <p:cNvSpPr/>
          <p:nvPr/>
        </p:nvSpPr>
        <p:spPr>
          <a:xfrm>
            <a:off x="7176896" y="3082478"/>
            <a:ext cx="1217741" cy="405036"/>
          </a:xfrm>
          <a:custGeom>
            <a:avLst/>
            <a:gdLst/>
            <a:ahLst/>
            <a:cxnLst/>
            <a:rect l="l" t="t" r="r" b="b"/>
            <a:pathLst>
              <a:path w="1156716" h="341375" extrusionOk="0">
                <a:moveTo>
                  <a:pt x="0" y="0"/>
                </a:moveTo>
                <a:lnTo>
                  <a:pt x="1156716" y="0"/>
                </a:lnTo>
                <a:lnTo>
                  <a:pt x="1156716" y="341375"/>
                </a:lnTo>
                <a:lnTo>
                  <a:pt x="0" y="3413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" name="Google Shape;29;p5"/>
          <p:cNvSpPr/>
          <p:nvPr/>
        </p:nvSpPr>
        <p:spPr>
          <a:xfrm>
            <a:off x="7176896" y="2931525"/>
            <a:ext cx="1217741" cy="555989"/>
          </a:xfrm>
          <a:custGeom>
            <a:avLst/>
            <a:gdLst/>
            <a:ahLst/>
            <a:cxnLst/>
            <a:rect l="l" t="t" r="r" b="b"/>
            <a:pathLst>
              <a:path w="1156716" h="341375" extrusionOk="0">
                <a:moveTo>
                  <a:pt x="0" y="0"/>
                </a:moveTo>
                <a:lnTo>
                  <a:pt x="1156716" y="0"/>
                </a:lnTo>
                <a:lnTo>
                  <a:pt x="1156716" y="341375"/>
                </a:lnTo>
                <a:lnTo>
                  <a:pt x="0" y="34137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" name="Google Shape;30;p5"/>
          <p:cNvSpPr/>
          <p:nvPr/>
        </p:nvSpPr>
        <p:spPr>
          <a:xfrm>
            <a:off x="6568827" y="3847816"/>
            <a:ext cx="1216136" cy="506296"/>
          </a:xfrm>
          <a:custGeom>
            <a:avLst/>
            <a:gdLst/>
            <a:ahLst/>
            <a:cxnLst/>
            <a:rect l="l" t="t" r="r" b="b"/>
            <a:pathLst>
              <a:path w="1155191" h="426720" extrusionOk="0">
                <a:moveTo>
                  <a:pt x="0" y="0"/>
                </a:moveTo>
                <a:lnTo>
                  <a:pt x="1155191" y="0"/>
                </a:lnTo>
                <a:lnTo>
                  <a:pt x="1155191" y="426720"/>
                </a:lnTo>
                <a:lnTo>
                  <a:pt x="0" y="4267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1" name="Google Shape;31;p5"/>
          <p:cNvSpPr/>
          <p:nvPr/>
        </p:nvSpPr>
        <p:spPr>
          <a:xfrm>
            <a:off x="6568827" y="3847816"/>
            <a:ext cx="1216136" cy="506296"/>
          </a:xfrm>
          <a:custGeom>
            <a:avLst/>
            <a:gdLst/>
            <a:ahLst/>
            <a:cxnLst/>
            <a:rect l="l" t="t" r="r" b="b"/>
            <a:pathLst>
              <a:path w="1155191" h="426720" extrusionOk="0">
                <a:moveTo>
                  <a:pt x="0" y="0"/>
                </a:moveTo>
                <a:lnTo>
                  <a:pt x="1155191" y="0"/>
                </a:lnTo>
                <a:lnTo>
                  <a:pt x="1155191" y="426720"/>
                </a:lnTo>
                <a:lnTo>
                  <a:pt x="0" y="4267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2" name="Google Shape;32;p5"/>
          <p:cNvSpPr/>
          <p:nvPr/>
        </p:nvSpPr>
        <p:spPr>
          <a:xfrm>
            <a:off x="7176896" y="3464294"/>
            <a:ext cx="608067" cy="406844"/>
          </a:xfrm>
          <a:custGeom>
            <a:avLst/>
            <a:gdLst/>
            <a:ahLst/>
            <a:cxnLst/>
            <a:rect l="l" t="t" r="r" b="b"/>
            <a:pathLst>
              <a:path w="577595" h="342900" extrusionOk="0">
                <a:moveTo>
                  <a:pt x="577595" y="0"/>
                </a:moveTo>
                <a:lnTo>
                  <a:pt x="577595" y="172212"/>
                </a:lnTo>
                <a:lnTo>
                  <a:pt x="0" y="172212"/>
                </a:lnTo>
                <a:lnTo>
                  <a:pt x="0" y="342900"/>
                </a:lnTo>
              </a:path>
            </a:pathLst>
          </a:custGeom>
          <a:noFill/>
          <a:ln w="51800" cap="flat" cmpd="sng">
            <a:solidFill>
              <a:srgbClr val="0E77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3" name="Google Shape;33;p5"/>
          <p:cNvSpPr/>
          <p:nvPr/>
        </p:nvSpPr>
        <p:spPr>
          <a:xfrm>
            <a:off x="7866789" y="3847816"/>
            <a:ext cx="1216136" cy="506296"/>
          </a:xfrm>
          <a:custGeom>
            <a:avLst/>
            <a:gdLst/>
            <a:ahLst/>
            <a:cxnLst/>
            <a:rect l="l" t="t" r="r" b="b"/>
            <a:pathLst>
              <a:path w="1155191" h="426720" extrusionOk="0">
                <a:moveTo>
                  <a:pt x="0" y="0"/>
                </a:moveTo>
                <a:lnTo>
                  <a:pt x="1155191" y="0"/>
                </a:lnTo>
                <a:lnTo>
                  <a:pt x="1155191" y="426720"/>
                </a:lnTo>
                <a:lnTo>
                  <a:pt x="0" y="4267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" name="Google Shape;34;p5"/>
          <p:cNvSpPr/>
          <p:nvPr/>
        </p:nvSpPr>
        <p:spPr>
          <a:xfrm>
            <a:off x="7866789" y="3847816"/>
            <a:ext cx="1216136" cy="506296"/>
          </a:xfrm>
          <a:custGeom>
            <a:avLst/>
            <a:gdLst/>
            <a:ahLst/>
            <a:cxnLst/>
            <a:rect l="l" t="t" r="r" b="b"/>
            <a:pathLst>
              <a:path w="1155191" h="426720" extrusionOk="0">
                <a:moveTo>
                  <a:pt x="0" y="0"/>
                </a:moveTo>
                <a:lnTo>
                  <a:pt x="1155191" y="0"/>
                </a:lnTo>
                <a:lnTo>
                  <a:pt x="1155191" y="426720"/>
                </a:lnTo>
                <a:lnTo>
                  <a:pt x="0" y="4267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5" name="Google Shape;35;p5"/>
          <p:cNvSpPr/>
          <p:nvPr/>
        </p:nvSpPr>
        <p:spPr>
          <a:xfrm>
            <a:off x="7784963" y="3464294"/>
            <a:ext cx="689893" cy="406844"/>
          </a:xfrm>
          <a:custGeom>
            <a:avLst/>
            <a:gdLst/>
            <a:ahLst/>
            <a:cxnLst/>
            <a:rect l="l" t="t" r="r" b="b"/>
            <a:pathLst>
              <a:path w="655320" h="342900" extrusionOk="0">
                <a:moveTo>
                  <a:pt x="0" y="0"/>
                </a:moveTo>
                <a:lnTo>
                  <a:pt x="0" y="172212"/>
                </a:lnTo>
                <a:lnTo>
                  <a:pt x="655320" y="172212"/>
                </a:lnTo>
                <a:lnTo>
                  <a:pt x="655320" y="342900"/>
                </a:lnTo>
              </a:path>
            </a:pathLst>
          </a:custGeom>
          <a:noFill/>
          <a:ln w="16750" cap="flat" cmpd="sng">
            <a:solidFill>
              <a:srgbClr val="0E77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6" name="Google Shape;46;p5"/>
          <p:cNvSpPr txBox="1"/>
          <p:nvPr/>
        </p:nvSpPr>
        <p:spPr>
          <a:xfrm>
            <a:off x="6568827" y="3464293"/>
            <a:ext cx="1216136" cy="2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7" name="Google Shape;47;p5"/>
          <p:cNvSpPr txBox="1"/>
          <p:nvPr/>
        </p:nvSpPr>
        <p:spPr>
          <a:xfrm>
            <a:off x="7784963" y="3464293"/>
            <a:ext cx="1297961" cy="2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8" name="Google Shape;48;p5"/>
          <p:cNvSpPr txBox="1"/>
          <p:nvPr/>
        </p:nvSpPr>
        <p:spPr>
          <a:xfrm>
            <a:off x="6568827" y="3656908"/>
            <a:ext cx="608068" cy="20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smtClean="0"/>
              <a:t>70%</a:t>
            </a:r>
            <a:endParaRPr sz="1200" b="1" dirty="0"/>
          </a:p>
        </p:txBody>
      </p:sp>
      <p:sp>
        <p:nvSpPr>
          <p:cNvPr id="49" name="Google Shape;49;p5"/>
          <p:cNvSpPr txBox="1"/>
          <p:nvPr/>
        </p:nvSpPr>
        <p:spPr>
          <a:xfrm>
            <a:off x="7176896" y="3656908"/>
            <a:ext cx="1297961" cy="20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0" name="Google Shape;50;p5"/>
          <p:cNvSpPr txBox="1"/>
          <p:nvPr/>
        </p:nvSpPr>
        <p:spPr>
          <a:xfrm>
            <a:off x="8474857" y="3656908"/>
            <a:ext cx="608067" cy="20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1" name="Google Shape;51;p5"/>
          <p:cNvSpPr txBox="1"/>
          <p:nvPr/>
        </p:nvSpPr>
        <p:spPr>
          <a:xfrm>
            <a:off x="6568827" y="3847816"/>
            <a:ext cx="1216136" cy="50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2" name="Google Shape;52;p5"/>
          <p:cNvSpPr txBox="1"/>
          <p:nvPr/>
        </p:nvSpPr>
        <p:spPr>
          <a:xfrm>
            <a:off x="7784963" y="3847816"/>
            <a:ext cx="81825" cy="50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3" name="Google Shape;53;p5"/>
          <p:cNvSpPr txBox="1"/>
          <p:nvPr/>
        </p:nvSpPr>
        <p:spPr>
          <a:xfrm>
            <a:off x="7866789" y="3847816"/>
            <a:ext cx="1216136" cy="50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7" name="Google Shape;57;p5"/>
          <p:cNvSpPr txBox="1"/>
          <p:nvPr/>
        </p:nvSpPr>
        <p:spPr>
          <a:xfrm>
            <a:off x="202692" y="4684775"/>
            <a:ext cx="9619487" cy="1307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20417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Pathophysiology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64622" marR="0" lvl="0" indent="0" algn="l" rtl="0">
              <a:lnSpc>
                <a:spcPct val="95825"/>
              </a:lnSpc>
              <a:spcBef>
                <a:spcPts val="616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oleh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mast cells, eosinophilic granulocytes and T-lymphocytes</a:t>
            </a: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64622" marR="0" lvl="0" indent="0" algn="l" rtl="0">
              <a:lnSpc>
                <a:spcPct val="95825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Hiper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-responsive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64622" marR="0" lvl="0" indent="0" algn="l" rtl="0">
              <a:lnSpc>
                <a:spcPct val="95825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Terdapat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perubahan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jaringan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14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(endobronchial </a:t>
            </a: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obstruction)</a:t>
            </a: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" name="Google Shape;56;p5"/>
          <p:cNvSpPr txBox="1"/>
          <p:nvPr/>
        </p:nvSpPr>
        <p:spPr>
          <a:xfrm>
            <a:off x="5191628" y="2872147"/>
            <a:ext cx="1030129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17400" marR="0" lvl="0" indent="0" algn="l" rtl="0">
              <a:lnSpc>
                <a:spcPct val="108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Penyebab</a:t>
            </a:r>
            <a:endParaRPr sz="75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" name="Google Shape;56;p5"/>
          <p:cNvSpPr txBox="1"/>
          <p:nvPr/>
        </p:nvSpPr>
        <p:spPr>
          <a:xfrm>
            <a:off x="7174402" y="2990593"/>
            <a:ext cx="1122154" cy="5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174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Asma</a:t>
            </a:r>
            <a:endParaRPr lang="en-ID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74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bronchiale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43774" y="3884384"/>
            <a:ext cx="129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200" dirty="0" smtClean="0"/>
              <a:t>Allergic (extrinsic) 231Jt </a:t>
            </a:r>
            <a:endParaRPr lang="en-US" sz="1200" dirty="0"/>
          </a:p>
        </p:txBody>
      </p:sp>
      <p:sp>
        <p:nvSpPr>
          <p:cNvPr id="59" name="Google Shape;48;p5"/>
          <p:cNvSpPr txBox="1"/>
          <p:nvPr/>
        </p:nvSpPr>
        <p:spPr>
          <a:xfrm>
            <a:off x="8412237" y="3646470"/>
            <a:ext cx="608068" cy="20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/>
              <a:t>3</a:t>
            </a:r>
            <a:r>
              <a:rPr lang="en-ID" sz="1200" b="1" dirty="0" smtClean="0"/>
              <a:t>0%</a:t>
            </a:r>
            <a:endParaRPr sz="12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7798462" y="3873946"/>
            <a:ext cx="129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200" dirty="0" smtClean="0"/>
              <a:t>Non-</a:t>
            </a:r>
            <a:r>
              <a:rPr lang="en-ID" sz="1200" dirty="0" err="1" smtClean="0"/>
              <a:t>llergic</a:t>
            </a:r>
            <a:r>
              <a:rPr lang="en-ID" sz="1200" dirty="0" smtClean="0"/>
              <a:t> (intrinsic) 99 </a:t>
            </a:r>
            <a:r>
              <a:rPr lang="en-ID" sz="1200" dirty="0" err="1" smtClean="0"/>
              <a:t>Jt</a:t>
            </a:r>
            <a:r>
              <a:rPr lang="en-ID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4" name="Google Shape;64;p6"/>
          <p:cNvSpPr/>
          <p:nvPr/>
        </p:nvSpPr>
        <p:spPr>
          <a:xfrm>
            <a:off x="242316" y="2185416"/>
            <a:ext cx="3566159" cy="383133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5" name="Google Shape;65;p6"/>
          <p:cNvSpPr/>
          <p:nvPr/>
        </p:nvSpPr>
        <p:spPr>
          <a:xfrm>
            <a:off x="3890772" y="2601468"/>
            <a:ext cx="1915667" cy="133959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6" name="Google Shape;66;p6"/>
          <p:cNvSpPr/>
          <p:nvPr/>
        </p:nvSpPr>
        <p:spPr>
          <a:xfrm>
            <a:off x="3998975" y="2325624"/>
            <a:ext cx="396240" cy="263651"/>
          </a:xfrm>
          <a:custGeom>
            <a:avLst/>
            <a:gdLst/>
            <a:ahLst/>
            <a:cxnLst/>
            <a:rect l="l" t="t" r="r" b="b"/>
            <a:pathLst>
              <a:path w="396240" h="263651" extrusionOk="0">
                <a:moveTo>
                  <a:pt x="0" y="0"/>
                </a:moveTo>
                <a:lnTo>
                  <a:pt x="396240" y="0"/>
                </a:lnTo>
                <a:lnTo>
                  <a:pt x="396240" y="263651"/>
                </a:lnTo>
                <a:lnTo>
                  <a:pt x="0" y="263651"/>
                </a:lnTo>
                <a:lnTo>
                  <a:pt x="0" y="0"/>
                </a:lnTo>
                <a:close/>
              </a:path>
            </a:pathLst>
          </a:custGeom>
          <a:solidFill>
            <a:srgbClr val="0E77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7" name="Google Shape;67;p6"/>
          <p:cNvSpPr/>
          <p:nvPr/>
        </p:nvSpPr>
        <p:spPr>
          <a:xfrm>
            <a:off x="3998975" y="2325624"/>
            <a:ext cx="396240" cy="263651"/>
          </a:xfrm>
          <a:custGeom>
            <a:avLst/>
            <a:gdLst/>
            <a:ahLst/>
            <a:cxnLst/>
            <a:rect l="l" t="t" r="r" b="b"/>
            <a:pathLst>
              <a:path w="396240" h="263651" extrusionOk="0">
                <a:moveTo>
                  <a:pt x="0" y="0"/>
                </a:moveTo>
                <a:lnTo>
                  <a:pt x="396240" y="0"/>
                </a:lnTo>
                <a:lnTo>
                  <a:pt x="396240" y="263651"/>
                </a:lnTo>
                <a:lnTo>
                  <a:pt x="0" y="263651"/>
                </a:lnTo>
                <a:lnTo>
                  <a:pt x="0" y="0"/>
                </a:lnTo>
                <a:close/>
              </a:path>
            </a:pathLst>
          </a:custGeom>
          <a:noFill/>
          <a:ln w="12175" cap="flat" cmpd="sng">
            <a:solidFill>
              <a:srgbClr val="0059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" name="Google Shape;68;p6"/>
          <p:cNvSpPr/>
          <p:nvPr/>
        </p:nvSpPr>
        <p:spPr>
          <a:xfrm>
            <a:off x="4075175" y="2673096"/>
            <a:ext cx="243840" cy="219456"/>
          </a:xfrm>
          <a:custGeom>
            <a:avLst/>
            <a:gdLst/>
            <a:ahLst/>
            <a:cxnLst/>
            <a:rect l="l" t="t" r="r" b="b"/>
            <a:pathLst>
              <a:path w="243839" h="219456" extrusionOk="0">
                <a:moveTo>
                  <a:pt x="0" y="109727"/>
                </a:moveTo>
                <a:lnTo>
                  <a:pt x="966" y="95804"/>
                </a:lnTo>
                <a:lnTo>
                  <a:pt x="3788" y="82421"/>
                </a:lnTo>
                <a:lnTo>
                  <a:pt x="8345" y="69680"/>
                </a:lnTo>
                <a:lnTo>
                  <a:pt x="14519" y="57683"/>
                </a:lnTo>
                <a:lnTo>
                  <a:pt x="22191" y="46533"/>
                </a:lnTo>
                <a:lnTo>
                  <a:pt x="31243" y="36330"/>
                </a:lnTo>
                <a:lnTo>
                  <a:pt x="41554" y="27177"/>
                </a:lnTo>
                <a:lnTo>
                  <a:pt x="53008" y="19175"/>
                </a:lnTo>
                <a:lnTo>
                  <a:pt x="65484" y="12427"/>
                </a:lnTo>
                <a:lnTo>
                  <a:pt x="78863" y="7034"/>
                </a:lnTo>
                <a:lnTo>
                  <a:pt x="93028" y="3098"/>
                </a:lnTo>
                <a:lnTo>
                  <a:pt x="107859" y="722"/>
                </a:lnTo>
                <a:lnTo>
                  <a:pt x="121920" y="0"/>
                </a:lnTo>
                <a:lnTo>
                  <a:pt x="137256" y="860"/>
                </a:lnTo>
                <a:lnTo>
                  <a:pt x="152035" y="3372"/>
                </a:lnTo>
                <a:lnTo>
                  <a:pt x="166138" y="7435"/>
                </a:lnTo>
                <a:lnTo>
                  <a:pt x="179447" y="12946"/>
                </a:lnTo>
                <a:lnTo>
                  <a:pt x="191841" y="19804"/>
                </a:lnTo>
                <a:lnTo>
                  <a:pt x="203202" y="27907"/>
                </a:lnTo>
                <a:lnTo>
                  <a:pt x="213412" y="37153"/>
                </a:lnTo>
                <a:lnTo>
                  <a:pt x="222351" y="47440"/>
                </a:lnTo>
                <a:lnTo>
                  <a:pt x="229901" y="58666"/>
                </a:lnTo>
                <a:lnTo>
                  <a:pt x="235943" y="70730"/>
                </a:lnTo>
                <a:lnTo>
                  <a:pt x="240358" y="83529"/>
                </a:lnTo>
                <a:lnTo>
                  <a:pt x="243028" y="96961"/>
                </a:lnTo>
                <a:lnTo>
                  <a:pt x="243840" y="109727"/>
                </a:lnTo>
                <a:lnTo>
                  <a:pt x="242873" y="123651"/>
                </a:lnTo>
                <a:lnTo>
                  <a:pt x="240051" y="137034"/>
                </a:lnTo>
                <a:lnTo>
                  <a:pt x="235494" y="149775"/>
                </a:lnTo>
                <a:lnTo>
                  <a:pt x="229320" y="161772"/>
                </a:lnTo>
                <a:lnTo>
                  <a:pt x="221648" y="172922"/>
                </a:lnTo>
                <a:lnTo>
                  <a:pt x="212596" y="183125"/>
                </a:lnTo>
                <a:lnTo>
                  <a:pt x="202285" y="192278"/>
                </a:lnTo>
                <a:lnTo>
                  <a:pt x="190831" y="200280"/>
                </a:lnTo>
                <a:lnTo>
                  <a:pt x="178355" y="207028"/>
                </a:lnTo>
                <a:lnTo>
                  <a:pt x="164976" y="212421"/>
                </a:lnTo>
                <a:lnTo>
                  <a:pt x="150811" y="216357"/>
                </a:lnTo>
                <a:lnTo>
                  <a:pt x="135980" y="218733"/>
                </a:lnTo>
                <a:lnTo>
                  <a:pt x="121920" y="219455"/>
                </a:lnTo>
                <a:lnTo>
                  <a:pt x="106583" y="218595"/>
                </a:lnTo>
                <a:lnTo>
                  <a:pt x="91804" y="216083"/>
                </a:lnTo>
                <a:lnTo>
                  <a:pt x="77701" y="212020"/>
                </a:lnTo>
                <a:lnTo>
                  <a:pt x="64392" y="206509"/>
                </a:lnTo>
                <a:lnTo>
                  <a:pt x="51998" y="199651"/>
                </a:lnTo>
                <a:lnTo>
                  <a:pt x="40637" y="191548"/>
                </a:lnTo>
                <a:lnTo>
                  <a:pt x="30427" y="182302"/>
                </a:lnTo>
                <a:lnTo>
                  <a:pt x="21488" y="172015"/>
                </a:lnTo>
                <a:lnTo>
                  <a:pt x="13938" y="160789"/>
                </a:lnTo>
                <a:lnTo>
                  <a:pt x="7896" y="148725"/>
                </a:lnTo>
                <a:lnTo>
                  <a:pt x="3481" y="135926"/>
                </a:lnTo>
                <a:lnTo>
                  <a:pt x="811" y="122494"/>
                </a:lnTo>
                <a:lnTo>
                  <a:pt x="0" y="109727"/>
                </a:lnTo>
              </a:path>
            </a:pathLst>
          </a:custGeom>
          <a:noFill/>
          <a:ln w="35050" cap="flat" cmpd="sng">
            <a:solidFill>
              <a:srgbClr val="0E77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9" name="Google Shape;69;p6"/>
          <p:cNvSpPr/>
          <p:nvPr/>
        </p:nvSpPr>
        <p:spPr>
          <a:xfrm>
            <a:off x="3896867" y="4596383"/>
            <a:ext cx="1914144" cy="134112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0" name="Google Shape;70;p6"/>
          <p:cNvSpPr/>
          <p:nvPr/>
        </p:nvSpPr>
        <p:spPr>
          <a:xfrm>
            <a:off x="5989319" y="4581143"/>
            <a:ext cx="286512" cy="448056"/>
          </a:xfrm>
          <a:custGeom>
            <a:avLst/>
            <a:gdLst/>
            <a:ahLst/>
            <a:cxnLst/>
            <a:rect l="l" t="t" r="r" b="b"/>
            <a:pathLst>
              <a:path w="286512" h="448056" extrusionOk="0">
                <a:moveTo>
                  <a:pt x="143256" y="112775"/>
                </a:moveTo>
                <a:lnTo>
                  <a:pt x="143256" y="0"/>
                </a:lnTo>
                <a:lnTo>
                  <a:pt x="286512" y="224028"/>
                </a:lnTo>
                <a:lnTo>
                  <a:pt x="143256" y="448056"/>
                </a:lnTo>
                <a:lnTo>
                  <a:pt x="143256" y="335279"/>
                </a:lnTo>
                <a:lnTo>
                  <a:pt x="0" y="335279"/>
                </a:lnTo>
                <a:lnTo>
                  <a:pt x="0" y="112775"/>
                </a:lnTo>
                <a:lnTo>
                  <a:pt x="143256" y="112775"/>
                </a:lnTo>
                <a:close/>
              </a:path>
            </a:pathLst>
          </a:custGeom>
          <a:solidFill>
            <a:srgbClr val="0E77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1" name="Google Shape;71;p6"/>
          <p:cNvSpPr/>
          <p:nvPr/>
        </p:nvSpPr>
        <p:spPr>
          <a:xfrm>
            <a:off x="5989319" y="4581143"/>
            <a:ext cx="286512" cy="448056"/>
          </a:xfrm>
          <a:custGeom>
            <a:avLst/>
            <a:gdLst/>
            <a:ahLst/>
            <a:cxnLst/>
            <a:rect l="l" t="t" r="r" b="b"/>
            <a:pathLst>
              <a:path w="286512" h="448056" extrusionOk="0">
                <a:moveTo>
                  <a:pt x="0" y="112775"/>
                </a:moveTo>
                <a:lnTo>
                  <a:pt x="143256" y="112775"/>
                </a:lnTo>
                <a:lnTo>
                  <a:pt x="143256" y="0"/>
                </a:lnTo>
                <a:lnTo>
                  <a:pt x="286512" y="224028"/>
                </a:lnTo>
                <a:lnTo>
                  <a:pt x="143256" y="448056"/>
                </a:lnTo>
                <a:lnTo>
                  <a:pt x="143256" y="335279"/>
                </a:lnTo>
                <a:lnTo>
                  <a:pt x="0" y="335279"/>
                </a:lnTo>
                <a:lnTo>
                  <a:pt x="0" y="112775"/>
                </a:lnTo>
                <a:close/>
              </a:path>
            </a:pathLst>
          </a:custGeom>
          <a:noFill/>
          <a:ln w="9525" cap="flat" cmpd="sng">
            <a:solidFill>
              <a:srgbClr val="3F13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3" name="Google Shape;73;p6"/>
          <p:cNvSpPr txBox="1"/>
          <p:nvPr/>
        </p:nvSpPr>
        <p:spPr>
          <a:xfrm>
            <a:off x="294857" y="612493"/>
            <a:ext cx="175913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Nitric Oxide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6"/>
          <p:cNvSpPr txBox="1"/>
          <p:nvPr/>
        </p:nvSpPr>
        <p:spPr>
          <a:xfrm>
            <a:off x="5436975" y="917815"/>
            <a:ext cx="248421" cy="3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noAutofit/>
          </a:bodyPr>
          <a:lstStyle/>
          <a:p>
            <a:pPr marL="12700" marR="0" lvl="0" indent="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aseline="30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6"/>
          <p:cNvSpPr txBox="1"/>
          <p:nvPr/>
        </p:nvSpPr>
        <p:spPr>
          <a:xfrm>
            <a:off x="287311" y="1173575"/>
            <a:ext cx="598851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pengaturan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paru-paru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1800869" y="4464479"/>
            <a:ext cx="8128172" cy="172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4578646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exhaled NO </a:t>
            </a:r>
            <a:r>
              <a:rPr lang="en-US" sz="16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merupakan</a:t>
            </a:r>
            <a:r>
              <a:rPr lang="en-US" sz="16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penanda</a:t>
            </a:r>
            <a:r>
              <a:rPr lang="en-US" sz="16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diagnostic </a:t>
            </a:r>
            <a:r>
              <a:rPr lang="en-US" sz="16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6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710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AHR = Airway </a:t>
            </a:r>
            <a:r>
              <a:rPr lang="en-US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hyperresponsiveness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AP1 = Activator Protein 1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US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iNOS</a:t>
            </a: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 = Inducible NO synthase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STAT-6  = Signal transducer and activator of transcription 6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IFN = Interferon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IL-4/-13 = </a:t>
            </a:r>
            <a:r>
              <a:rPr lang="en-US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Interleukine</a:t>
            </a: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 4/13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79101" marR="31546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900" dirty="0">
                <a:latin typeface="Times New Roman"/>
                <a:ea typeface="Times New Roman"/>
                <a:cs typeface="Times New Roman"/>
                <a:sym typeface="Times New Roman"/>
              </a:rPr>
              <a:t>Th2 = T-helper cell type </a:t>
            </a:r>
            <a:r>
              <a:rPr lang="en-US" sz="900" dirty="0" smtClean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</a:p>
          <a:p>
            <a:pPr marL="4679101" marR="31546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31546" lvl="0" indent="0" algn="l" rtl="0">
              <a:lnSpc>
                <a:spcPct val="85529"/>
              </a:lnSpc>
              <a:spcBef>
                <a:spcPts val="325"/>
              </a:spcBef>
              <a:spcAft>
                <a:spcPts val="0"/>
              </a:spcAft>
              <a:buNone/>
            </a:pPr>
            <a:r>
              <a:rPr lang="en-US" sz="825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Abb.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Munakata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Allerg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Int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2012;61:365-72, </a:t>
            </a:r>
            <a:r>
              <a:rPr lang="en-US" sz="825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Alving et al.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Eur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J 1993;6:1368-70, </a:t>
            </a:r>
            <a:r>
              <a:rPr lang="en-US" sz="825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Nijkamp et al. Arch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Int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Pharmacodyn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50" dirty="0" err="1">
                <a:latin typeface="Times New Roman"/>
                <a:ea typeface="Times New Roman"/>
                <a:cs typeface="Times New Roman"/>
                <a:sym typeface="Times New Roman"/>
              </a:rPr>
              <a:t>Ther</a:t>
            </a:r>
            <a:r>
              <a:rPr lang="en-US" sz="850" dirty="0">
                <a:latin typeface="Times New Roman"/>
                <a:ea typeface="Times New Roman"/>
                <a:cs typeface="Times New Roman"/>
                <a:sym typeface="Times New Roman"/>
              </a:rPr>
              <a:t> 1995;329:81-96</a:t>
            </a:r>
            <a:endParaRPr sz="8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6"/>
          <p:cNvSpPr txBox="1"/>
          <p:nvPr/>
        </p:nvSpPr>
        <p:spPr>
          <a:xfrm>
            <a:off x="232664" y="6229596"/>
            <a:ext cx="124387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6"/>
          <p:cNvSpPr txBox="1"/>
          <p:nvPr/>
        </p:nvSpPr>
        <p:spPr>
          <a:xfrm>
            <a:off x="3998975" y="2325624"/>
            <a:ext cx="396240" cy="26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975" rIns="0" bIns="0" anchor="t" anchorCtr="0">
            <a:noAutofit/>
          </a:bodyPr>
          <a:lstStyle/>
          <a:p>
            <a:pPr marL="92945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6"/>
          <p:cNvSpPr txBox="1"/>
          <p:nvPr/>
        </p:nvSpPr>
        <p:spPr>
          <a:xfrm>
            <a:off x="6132576" y="1541975"/>
            <a:ext cx="3887124" cy="24292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0" tIns="8050" rIns="0" bIns="0" anchor="t" anchorCtr="0">
            <a:noAutofit/>
          </a:bodyPr>
          <a:lstStyle/>
          <a:p>
            <a:pPr marL="0" marR="1463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263678" marR="1115" lvl="0" indent="-230130" algn="l" rtl="0">
              <a:lnSpc>
                <a:spcPct val="11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Asma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karena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alergi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cenderung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mempunyai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NO yang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lebih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tinggi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aseline="30000" dirty="0" smtClean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3678" marR="0" lvl="0" indent="-230130" algn="l" rtl="0">
              <a:lnSpc>
                <a:spcPct val="114969"/>
              </a:lnSpc>
              <a:spcBef>
                <a:spcPts val="773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NO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mencerminkan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adanya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aseline="30000" dirty="0" smtClean="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3678" marR="210" lvl="0" indent="-230130" algn="l" rtl="0">
              <a:lnSpc>
                <a:spcPct val="114969"/>
              </a:lnSpc>
              <a:spcBef>
                <a:spcPts val="774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Eosinophilic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merupakan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elemen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kunci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patofisiologi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asma-alergi</a:t>
            </a:r>
            <a:r>
              <a:rPr lang="en-US" sz="1650" baseline="30000" dirty="0" smtClean="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0" name="Google Shape;90;p7"/>
          <p:cNvSpPr/>
          <p:nvPr/>
        </p:nvSpPr>
        <p:spPr>
          <a:xfrm>
            <a:off x="6123432" y="2125980"/>
            <a:ext cx="2048255" cy="335889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1" name="Google Shape;91;p7"/>
          <p:cNvSpPr/>
          <p:nvPr/>
        </p:nvSpPr>
        <p:spPr>
          <a:xfrm>
            <a:off x="7383780" y="3165347"/>
            <a:ext cx="118872" cy="67056"/>
          </a:xfrm>
          <a:custGeom>
            <a:avLst/>
            <a:gdLst/>
            <a:ahLst/>
            <a:cxnLst/>
            <a:rect l="l" t="t" r="r" b="b"/>
            <a:pathLst>
              <a:path w="118872" h="67056" extrusionOk="0">
                <a:moveTo>
                  <a:pt x="8362" y="52996"/>
                </a:moveTo>
                <a:lnTo>
                  <a:pt x="57912" y="64007"/>
                </a:lnTo>
                <a:lnTo>
                  <a:pt x="56388" y="67055"/>
                </a:lnTo>
                <a:lnTo>
                  <a:pt x="4364" y="54401"/>
                </a:lnTo>
                <a:lnTo>
                  <a:pt x="4572" y="53339"/>
                </a:lnTo>
                <a:lnTo>
                  <a:pt x="5395" y="52337"/>
                </a:lnTo>
                <a:lnTo>
                  <a:pt x="8362" y="52996"/>
                </a:lnTo>
                <a:close/>
              </a:path>
              <a:path w="118872" h="67056" extrusionOk="0">
                <a:moveTo>
                  <a:pt x="3048" y="54081"/>
                </a:moveTo>
                <a:lnTo>
                  <a:pt x="0" y="53339"/>
                </a:lnTo>
                <a:lnTo>
                  <a:pt x="36576" y="9143"/>
                </a:lnTo>
                <a:lnTo>
                  <a:pt x="39624" y="10667"/>
                </a:lnTo>
                <a:lnTo>
                  <a:pt x="6950" y="50445"/>
                </a:lnTo>
                <a:lnTo>
                  <a:pt x="3048" y="51815"/>
                </a:lnTo>
                <a:lnTo>
                  <a:pt x="3048" y="54081"/>
                </a:lnTo>
                <a:close/>
              </a:path>
              <a:path w="118872" h="67056" extrusionOk="0">
                <a:moveTo>
                  <a:pt x="114507" y="12654"/>
                </a:moveTo>
                <a:lnTo>
                  <a:pt x="113516" y="14712"/>
                </a:lnTo>
                <a:lnTo>
                  <a:pt x="110568" y="14038"/>
                </a:lnTo>
                <a:lnTo>
                  <a:pt x="62484" y="3047"/>
                </a:lnTo>
                <a:lnTo>
                  <a:pt x="62484" y="0"/>
                </a:lnTo>
                <a:lnTo>
                  <a:pt x="114507" y="12654"/>
                </a:lnTo>
                <a:close/>
              </a:path>
              <a:path w="118872" h="67056" extrusionOk="0">
                <a:moveTo>
                  <a:pt x="82296" y="57911"/>
                </a:moveTo>
                <a:lnTo>
                  <a:pt x="80772" y="56387"/>
                </a:lnTo>
                <a:lnTo>
                  <a:pt x="112064" y="16560"/>
                </a:lnTo>
                <a:lnTo>
                  <a:pt x="115824" y="15239"/>
                </a:lnTo>
                <a:lnTo>
                  <a:pt x="118872" y="13715"/>
                </a:lnTo>
                <a:lnTo>
                  <a:pt x="82296" y="57911"/>
                </a:lnTo>
                <a:close/>
              </a:path>
              <a:path w="118872" h="67056" extrusionOk="0">
                <a:moveTo>
                  <a:pt x="113516" y="14712"/>
                </a:moveTo>
                <a:lnTo>
                  <a:pt x="114507" y="12654"/>
                </a:lnTo>
                <a:lnTo>
                  <a:pt x="115824" y="12191"/>
                </a:lnTo>
                <a:lnTo>
                  <a:pt x="115823" y="12974"/>
                </a:lnTo>
                <a:lnTo>
                  <a:pt x="118872" y="13715"/>
                </a:lnTo>
                <a:lnTo>
                  <a:pt x="115824" y="15239"/>
                </a:lnTo>
                <a:lnTo>
                  <a:pt x="112064" y="16560"/>
                </a:lnTo>
                <a:lnTo>
                  <a:pt x="8362" y="52996"/>
                </a:lnTo>
                <a:lnTo>
                  <a:pt x="5395" y="52337"/>
                </a:lnTo>
                <a:lnTo>
                  <a:pt x="4572" y="53339"/>
                </a:lnTo>
                <a:lnTo>
                  <a:pt x="4364" y="54401"/>
                </a:lnTo>
                <a:lnTo>
                  <a:pt x="3048" y="54863"/>
                </a:lnTo>
                <a:lnTo>
                  <a:pt x="3048" y="51815"/>
                </a:lnTo>
                <a:lnTo>
                  <a:pt x="6950" y="50445"/>
                </a:lnTo>
                <a:lnTo>
                  <a:pt x="110568" y="14038"/>
                </a:lnTo>
                <a:lnTo>
                  <a:pt x="113516" y="14712"/>
                </a:lnTo>
                <a:lnTo>
                  <a:pt x="114300" y="13715"/>
                </a:lnTo>
                <a:lnTo>
                  <a:pt x="113516" y="14712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2" name="Google Shape;92;p7"/>
          <p:cNvSpPr/>
          <p:nvPr/>
        </p:nvSpPr>
        <p:spPr>
          <a:xfrm>
            <a:off x="7382255" y="3331464"/>
            <a:ext cx="501396" cy="3047"/>
          </a:xfrm>
          <a:custGeom>
            <a:avLst/>
            <a:gdLst/>
            <a:ahLst/>
            <a:cxnLst/>
            <a:rect l="l" t="t" r="r" b="b"/>
            <a:pathLst>
              <a:path w="501396" h="3047" extrusionOk="0">
                <a:moveTo>
                  <a:pt x="0" y="0"/>
                </a:moveTo>
                <a:lnTo>
                  <a:pt x="501396" y="3047"/>
                </a:lnTo>
              </a:path>
            </a:pathLst>
          </a:custGeom>
          <a:noFill/>
          <a:ln w="9525" cap="flat" cmpd="sng">
            <a:solidFill>
              <a:srgbClr val="424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3" name="Google Shape;93;p7"/>
          <p:cNvSpPr/>
          <p:nvPr/>
        </p:nvSpPr>
        <p:spPr>
          <a:xfrm>
            <a:off x="7112507" y="2813303"/>
            <a:ext cx="745236" cy="3048"/>
          </a:xfrm>
          <a:custGeom>
            <a:avLst/>
            <a:gdLst/>
            <a:ahLst/>
            <a:cxnLst/>
            <a:rect l="l" t="t" r="r" b="b"/>
            <a:pathLst>
              <a:path w="745236" h="3048" extrusionOk="0">
                <a:moveTo>
                  <a:pt x="0" y="3048"/>
                </a:moveTo>
                <a:lnTo>
                  <a:pt x="745236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4" name="Google Shape;94;p7"/>
          <p:cNvSpPr/>
          <p:nvPr/>
        </p:nvSpPr>
        <p:spPr>
          <a:xfrm>
            <a:off x="6969251" y="463295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120000" extrusionOk="0">
                <a:moveTo>
                  <a:pt x="0" y="0"/>
                </a:moveTo>
                <a:lnTo>
                  <a:pt x="91440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" name="Google Shape;96;p7"/>
          <p:cNvSpPr txBox="1"/>
          <p:nvPr/>
        </p:nvSpPr>
        <p:spPr>
          <a:xfrm>
            <a:off x="226646" y="93649"/>
            <a:ext cx="252261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Biomarker </a:t>
            </a: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297011" y="449206"/>
            <a:ext cx="7717463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550" u="sng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terstandar</a:t>
            </a:r>
            <a:r>
              <a:rPr lang="en-US" sz="2550" u="sng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memastikan</a:t>
            </a:r>
            <a:r>
              <a:rPr lang="en-US" sz="2550" u="sng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reproduktivitas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7"/>
          <p:cNvSpPr txBox="1"/>
          <p:nvPr/>
        </p:nvSpPr>
        <p:spPr>
          <a:xfrm>
            <a:off x="7944109" y="2387548"/>
            <a:ext cx="1641758" cy="12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11396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Nasal concentration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93592" lvl="0" indent="0" algn="l" rtl="0">
              <a:lnSpc>
                <a:spcPct val="999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Excluded by counter- pressure closing the velum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894" marR="0" lvl="0" indent="0" algn="l" rtl="0">
              <a:lnSpc>
                <a:spcPct val="99945"/>
              </a:lnSpc>
              <a:spcBef>
                <a:spcPts val="65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Oral cave concentration Bypassed fraction of exhaled breath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7944109" y="4388591"/>
            <a:ext cx="1974296" cy="50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Lower airways concentration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353706" lvl="0" indent="0" algn="l" rtl="0">
              <a:lnSpc>
                <a:spcPct val="10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Target  fraction of exhaled breath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7"/>
          <p:cNvSpPr txBox="1"/>
          <p:nvPr/>
        </p:nvSpPr>
        <p:spPr>
          <a:xfrm>
            <a:off x="5962390" y="5901862"/>
            <a:ext cx="2974496" cy="330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25" rIns="0" bIns="0" anchor="t" anchorCtr="0">
            <a:noAutofit/>
          </a:bodyPr>
          <a:lstStyle/>
          <a:p>
            <a:pPr marL="12700" marR="0" lvl="0" indent="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ATS/ERS Am J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Crit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Care Med 2005;171:912–30;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7373" lvl="0" indent="0" algn="l" rtl="0">
              <a:lnSpc>
                <a:spcPct val="95825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Horváth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et al.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Eur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J 2017;49:1600965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259433" y="6152183"/>
            <a:ext cx="134033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9415" y="986423"/>
            <a:ext cx="6661635" cy="485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0" rIns="0" bIns="0" anchor="t" anchorCtr="0">
            <a:noAutofit/>
          </a:bodyPr>
          <a:lstStyle/>
          <a:p>
            <a:pPr marL="502171" marR="56975" lvl="0" indent="-285750" algn="l" rtl="0">
              <a:lnSpc>
                <a:spcPct val="114909"/>
              </a:lnSpc>
              <a:spcBef>
                <a:spcPts val="67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Proporsi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NO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ppb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(parts per billion)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dialirkan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konstan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bagian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bawah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paru-paru</a:t>
            </a:r>
            <a:endParaRPr sz="1600" u="sng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16421" marR="0" lvl="0" indent="0" algn="l" rtl="0">
              <a:lnSpc>
                <a:spcPct val="95825"/>
              </a:lnSpc>
              <a:spcBef>
                <a:spcPts val="646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Mengapa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harus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konstan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 ?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02171" marR="55012" lvl="0" indent="-285750" algn="just" rtl="0">
              <a:lnSpc>
                <a:spcPct val="114909"/>
              </a:lnSpc>
              <a:spcBef>
                <a:spcPts val="655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NO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muncul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karena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dipicu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oleh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TH2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dikeluarkan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melalui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hembusan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502171" marR="55012" lvl="0" indent="-285750" algn="just" rtl="0">
              <a:lnSpc>
                <a:spcPct val="114909"/>
              </a:lnSpc>
              <a:spcBef>
                <a:spcPts val="655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Difusi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tergantung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aliran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hanya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aliran</a:t>
            </a:r>
            <a:r>
              <a:rPr lang="en-US" sz="16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konstan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sebagai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hasil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16421" marR="0" lvl="0" indent="0" algn="l" rtl="0">
              <a:lnSpc>
                <a:spcPct val="95825"/>
              </a:lnSpc>
              <a:spcBef>
                <a:spcPts val="642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Apa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maksud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“fractional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” ?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02171" marR="85298" lvl="0" indent="-285750" algn="l" rtl="0">
              <a:lnSpc>
                <a:spcPct val="114909"/>
              </a:lnSpc>
              <a:spcBef>
                <a:spcPts val="643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Karena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fraksi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pertama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exhalasi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berasal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rongga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mulut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maka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diperhitungkan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en-US"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02171" marR="85298" lvl="0" indent="-285750" algn="l" rtl="0">
              <a:lnSpc>
                <a:spcPct val="114909"/>
              </a:lnSpc>
              <a:spcBef>
                <a:spcPts val="643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Hanya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fraksi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kedua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berasal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bawah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diukur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502171" marR="85298" lvl="0" indent="-285750" algn="l" rtl="0">
              <a:lnSpc>
                <a:spcPct val="114909"/>
              </a:lnSpc>
              <a:spcBef>
                <a:spcPts val="643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Ada 2 mode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yaitu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10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detik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semua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usia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6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detik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hanya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anak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usia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7-11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tahun</a:t>
            </a:r>
            <a:r>
              <a:rPr lang="en-ID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karena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lumen yang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lebih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kecil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7"/>
          <p:cNvSpPr txBox="1"/>
          <p:nvPr/>
        </p:nvSpPr>
        <p:spPr>
          <a:xfrm>
            <a:off x="6969251" y="4493259"/>
            <a:ext cx="9144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3" name="Google Shape;113;p8"/>
          <p:cNvSpPr/>
          <p:nvPr/>
        </p:nvSpPr>
        <p:spPr>
          <a:xfrm>
            <a:off x="688847" y="2258568"/>
            <a:ext cx="4253483" cy="335432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4" name="Google Shape;114;p8"/>
          <p:cNvSpPr/>
          <p:nvPr/>
        </p:nvSpPr>
        <p:spPr>
          <a:xfrm>
            <a:off x="5268467" y="3520439"/>
            <a:ext cx="251459" cy="246887"/>
          </a:xfrm>
          <a:custGeom>
            <a:avLst/>
            <a:gdLst/>
            <a:ahLst/>
            <a:cxnLst/>
            <a:rect l="l" t="t" r="r" b="b"/>
            <a:pathLst>
              <a:path w="251460" h="246887" extrusionOk="0">
                <a:moveTo>
                  <a:pt x="0" y="123444"/>
                </a:moveTo>
                <a:lnTo>
                  <a:pt x="857" y="108888"/>
                </a:lnTo>
                <a:lnTo>
                  <a:pt x="3367" y="94849"/>
                </a:lnTo>
                <a:lnTo>
                  <a:pt x="7433" y="81417"/>
                </a:lnTo>
                <a:lnTo>
                  <a:pt x="12961" y="68686"/>
                </a:lnTo>
                <a:lnTo>
                  <a:pt x="19856" y="56746"/>
                </a:lnTo>
                <a:lnTo>
                  <a:pt x="28023" y="45688"/>
                </a:lnTo>
                <a:lnTo>
                  <a:pt x="37367" y="35606"/>
                </a:lnTo>
                <a:lnTo>
                  <a:pt x="47793" y="26589"/>
                </a:lnTo>
                <a:lnTo>
                  <a:pt x="59206" y="18730"/>
                </a:lnTo>
                <a:lnTo>
                  <a:pt x="71510" y="12120"/>
                </a:lnTo>
                <a:lnTo>
                  <a:pt x="84612" y="6851"/>
                </a:lnTo>
                <a:lnTo>
                  <a:pt x="98416" y="3015"/>
                </a:lnTo>
                <a:lnTo>
                  <a:pt x="112826" y="702"/>
                </a:lnTo>
                <a:lnTo>
                  <a:pt x="126491" y="0"/>
                </a:lnTo>
                <a:lnTo>
                  <a:pt x="141159" y="844"/>
                </a:lnTo>
                <a:lnTo>
                  <a:pt x="155343" y="3317"/>
                </a:lnTo>
                <a:lnTo>
                  <a:pt x="168945" y="7323"/>
                </a:lnTo>
                <a:lnTo>
                  <a:pt x="181863" y="12770"/>
                </a:lnTo>
                <a:lnTo>
                  <a:pt x="193999" y="19565"/>
                </a:lnTo>
                <a:lnTo>
                  <a:pt x="205251" y="27614"/>
                </a:lnTo>
                <a:lnTo>
                  <a:pt x="215519" y="36824"/>
                </a:lnTo>
                <a:lnTo>
                  <a:pt x="224703" y="47101"/>
                </a:lnTo>
                <a:lnTo>
                  <a:pt x="232703" y="58353"/>
                </a:lnTo>
                <a:lnTo>
                  <a:pt x="239419" y="70485"/>
                </a:lnTo>
                <a:lnTo>
                  <a:pt x="244750" y="83406"/>
                </a:lnTo>
                <a:lnTo>
                  <a:pt x="248597" y="97020"/>
                </a:lnTo>
                <a:lnTo>
                  <a:pt x="250858" y="111236"/>
                </a:lnTo>
                <a:lnTo>
                  <a:pt x="251459" y="123444"/>
                </a:lnTo>
                <a:lnTo>
                  <a:pt x="250592" y="138088"/>
                </a:lnTo>
                <a:lnTo>
                  <a:pt x="248056" y="152209"/>
                </a:lnTo>
                <a:lnTo>
                  <a:pt x="243952" y="165713"/>
                </a:lnTo>
                <a:lnTo>
                  <a:pt x="238380" y="178507"/>
                </a:lnTo>
                <a:lnTo>
                  <a:pt x="231441" y="190497"/>
                </a:lnTo>
                <a:lnTo>
                  <a:pt x="223234" y="201591"/>
                </a:lnTo>
                <a:lnTo>
                  <a:pt x="213860" y="211695"/>
                </a:lnTo>
                <a:lnTo>
                  <a:pt x="203418" y="220715"/>
                </a:lnTo>
                <a:lnTo>
                  <a:pt x="192010" y="228559"/>
                </a:lnTo>
                <a:lnTo>
                  <a:pt x="179736" y="235133"/>
                </a:lnTo>
                <a:lnTo>
                  <a:pt x="166695" y="240344"/>
                </a:lnTo>
                <a:lnTo>
                  <a:pt x="152988" y="244098"/>
                </a:lnTo>
                <a:lnTo>
                  <a:pt x="138715" y="246302"/>
                </a:lnTo>
                <a:lnTo>
                  <a:pt x="126491" y="246888"/>
                </a:lnTo>
                <a:lnTo>
                  <a:pt x="111608" y="246053"/>
                </a:lnTo>
                <a:lnTo>
                  <a:pt x="97244" y="243610"/>
                </a:lnTo>
                <a:lnTo>
                  <a:pt x="83495" y="239651"/>
                </a:lnTo>
                <a:lnTo>
                  <a:pt x="70456" y="234267"/>
                </a:lnTo>
                <a:lnTo>
                  <a:pt x="58222" y="227550"/>
                </a:lnTo>
                <a:lnTo>
                  <a:pt x="46887" y="219592"/>
                </a:lnTo>
                <a:lnTo>
                  <a:pt x="36548" y="210483"/>
                </a:lnTo>
                <a:lnTo>
                  <a:pt x="27298" y="200316"/>
                </a:lnTo>
                <a:lnTo>
                  <a:pt x="19233" y="189181"/>
                </a:lnTo>
                <a:lnTo>
                  <a:pt x="12448" y="177172"/>
                </a:lnTo>
                <a:lnTo>
                  <a:pt x="7038" y="164379"/>
                </a:lnTo>
                <a:lnTo>
                  <a:pt x="3097" y="150894"/>
                </a:lnTo>
                <a:lnTo>
                  <a:pt x="722" y="136808"/>
                </a:lnTo>
                <a:lnTo>
                  <a:pt x="0" y="123444"/>
                </a:lnTo>
              </a:path>
            </a:pathLst>
          </a:custGeom>
          <a:noFill/>
          <a:ln w="35050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5" name="Google Shape;115;p8"/>
          <p:cNvSpPr txBox="1"/>
          <p:nvPr/>
        </p:nvSpPr>
        <p:spPr>
          <a:xfrm>
            <a:off x="226646" y="406799"/>
            <a:ext cx="252261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Biomarker </a:t>
            </a: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8"/>
          <p:cNvSpPr txBox="1"/>
          <p:nvPr/>
        </p:nvSpPr>
        <p:spPr>
          <a:xfrm>
            <a:off x="331542" y="775719"/>
            <a:ext cx="8900140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Penentuan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tergantung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aliran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udara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/ flow rate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5578862" y="3556455"/>
            <a:ext cx="2819823" cy="88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31546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latin typeface="Times New Roman"/>
                <a:ea typeface="Times New Roman"/>
                <a:cs typeface="Times New Roman"/>
                <a:sym typeface="Times New Roman"/>
              </a:rPr>
              <a:t>Recommended flow rate for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95825"/>
              </a:lnSpc>
              <a:spcBef>
                <a:spcPts val="581"/>
              </a:spcBef>
              <a:spcAft>
                <a:spcPts val="0"/>
              </a:spcAft>
              <a:buNone/>
            </a:pPr>
            <a:r>
              <a:rPr lang="en-US" sz="1650">
                <a:latin typeface="Times New Roman"/>
                <a:ea typeface="Times New Roman"/>
                <a:cs typeface="Times New Roman"/>
                <a:sym typeface="Times New Roman"/>
              </a:rPr>
              <a:t>fractional exhaled nitric oxide: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31546" lvl="0" indent="0" algn="l" rtl="0">
              <a:lnSpc>
                <a:spcPct val="95825"/>
              </a:lnSpc>
              <a:spcBef>
                <a:spcPts val="670"/>
              </a:spcBef>
              <a:spcAft>
                <a:spcPts val="0"/>
              </a:spcAft>
              <a:buNone/>
            </a:pPr>
            <a:r>
              <a:rPr lang="en-US" sz="1650">
                <a:latin typeface="Times New Roman"/>
                <a:ea typeface="Times New Roman"/>
                <a:cs typeface="Times New Roman"/>
                <a:sym typeface="Times New Roman"/>
              </a:rPr>
              <a:t>50mL/s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8"/>
          <p:cNvSpPr txBox="1"/>
          <p:nvPr/>
        </p:nvSpPr>
        <p:spPr>
          <a:xfrm>
            <a:off x="1422900" y="5696025"/>
            <a:ext cx="2685523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Flow  rate of exhaled breath [mL/s]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8"/>
          <p:cNvSpPr txBox="1"/>
          <p:nvPr/>
        </p:nvSpPr>
        <p:spPr>
          <a:xfrm>
            <a:off x="232664" y="6229596"/>
            <a:ext cx="124387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8"/>
          <p:cNvSpPr txBox="1"/>
          <p:nvPr/>
        </p:nvSpPr>
        <p:spPr>
          <a:xfrm rot="-5400000">
            <a:off x="0" y="3803728"/>
            <a:ext cx="1849866" cy="178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NO concentration [ppb]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5" name="Google Shape;175;p10"/>
          <p:cNvSpPr/>
          <p:nvPr/>
        </p:nvSpPr>
        <p:spPr>
          <a:xfrm>
            <a:off x="1597151" y="4849367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" name="Google Shape;176;p10"/>
          <p:cNvSpPr/>
          <p:nvPr/>
        </p:nvSpPr>
        <p:spPr>
          <a:xfrm>
            <a:off x="1597151" y="4587239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" name="Google Shape;177;p10"/>
          <p:cNvSpPr/>
          <p:nvPr/>
        </p:nvSpPr>
        <p:spPr>
          <a:xfrm>
            <a:off x="1597151" y="4326635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8" name="Google Shape;178;p10"/>
          <p:cNvSpPr/>
          <p:nvPr/>
        </p:nvSpPr>
        <p:spPr>
          <a:xfrm>
            <a:off x="2459735" y="4099559"/>
            <a:ext cx="0" cy="1010412"/>
          </a:xfrm>
          <a:custGeom>
            <a:avLst/>
            <a:gdLst/>
            <a:ahLst/>
            <a:cxnLst/>
            <a:rect l="l" t="t" r="r" b="b"/>
            <a:pathLst>
              <a:path w="120000" h="1010412" extrusionOk="0">
                <a:moveTo>
                  <a:pt x="0" y="1010412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9" name="Google Shape;179;p10"/>
          <p:cNvSpPr/>
          <p:nvPr/>
        </p:nvSpPr>
        <p:spPr>
          <a:xfrm>
            <a:off x="3186683" y="4066031"/>
            <a:ext cx="4448555" cy="0"/>
          </a:xfrm>
          <a:custGeom>
            <a:avLst/>
            <a:gdLst/>
            <a:ahLst/>
            <a:cxnLst/>
            <a:rect l="l" t="t" r="r" b="b"/>
            <a:pathLst>
              <a:path w="4448555" h="120000" extrusionOk="0">
                <a:moveTo>
                  <a:pt x="0" y="0"/>
                </a:moveTo>
                <a:lnTo>
                  <a:pt x="4448555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0" name="Google Shape;180;p10"/>
          <p:cNvSpPr/>
          <p:nvPr/>
        </p:nvSpPr>
        <p:spPr>
          <a:xfrm>
            <a:off x="1597151" y="3805427"/>
            <a:ext cx="2281428" cy="0"/>
          </a:xfrm>
          <a:custGeom>
            <a:avLst/>
            <a:gdLst/>
            <a:ahLst/>
            <a:cxnLst/>
            <a:rect l="l" t="t" r="r" b="b"/>
            <a:pathLst>
              <a:path w="2281428" h="120000" extrusionOk="0">
                <a:moveTo>
                  <a:pt x="0" y="0"/>
                </a:moveTo>
                <a:lnTo>
                  <a:pt x="2281428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1" name="Google Shape;181;p10"/>
          <p:cNvSpPr/>
          <p:nvPr/>
        </p:nvSpPr>
        <p:spPr>
          <a:xfrm>
            <a:off x="1597151" y="3544823"/>
            <a:ext cx="2281428" cy="0"/>
          </a:xfrm>
          <a:custGeom>
            <a:avLst/>
            <a:gdLst/>
            <a:ahLst/>
            <a:cxnLst/>
            <a:rect l="l" t="t" r="r" b="b"/>
            <a:pathLst>
              <a:path w="2281428" h="120000" extrusionOk="0">
                <a:moveTo>
                  <a:pt x="0" y="0"/>
                </a:moveTo>
                <a:lnTo>
                  <a:pt x="2281428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2" name="Google Shape;182;p10"/>
          <p:cNvSpPr/>
          <p:nvPr/>
        </p:nvSpPr>
        <p:spPr>
          <a:xfrm>
            <a:off x="1597151" y="3284219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10"/>
          <p:cNvSpPr/>
          <p:nvPr/>
        </p:nvSpPr>
        <p:spPr>
          <a:xfrm>
            <a:off x="1597151" y="3023616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4" name="Google Shape;184;p10"/>
          <p:cNvSpPr/>
          <p:nvPr/>
        </p:nvSpPr>
        <p:spPr>
          <a:xfrm>
            <a:off x="1597151" y="2763012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5" name="Google Shape;185;p10"/>
          <p:cNvSpPr/>
          <p:nvPr/>
        </p:nvSpPr>
        <p:spPr>
          <a:xfrm>
            <a:off x="1597151" y="2502408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6" name="Google Shape;186;p10"/>
          <p:cNvSpPr/>
          <p:nvPr/>
        </p:nvSpPr>
        <p:spPr>
          <a:xfrm>
            <a:off x="2459735" y="2502408"/>
            <a:ext cx="0" cy="1331975"/>
          </a:xfrm>
          <a:custGeom>
            <a:avLst/>
            <a:gdLst/>
            <a:ahLst/>
            <a:cxnLst/>
            <a:rect l="l" t="t" r="r" b="b"/>
            <a:pathLst>
              <a:path w="120000" h="1331975" extrusionOk="0">
                <a:moveTo>
                  <a:pt x="0" y="1331975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7" name="Google Shape;187;p10"/>
          <p:cNvSpPr/>
          <p:nvPr/>
        </p:nvSpPr>
        <p:spPr>
          <a:xfrm>
            <a:off x="3322319" y="2502408"/>
            <a:ext cx="0" cy="2607564"/>
          </a:xfrm>
          <a:custGeom>
            <a:avLst/>
            <a:gdLst/>
            <a:ahLst/>
            <a:cxnLst/>
            <a:rect l="l" t="t" r="r" b="b"/>
            <a:pathLst>
              <a:path w="120000" h="2607564" extrusionOk="0">
                <a:moveTo>
                  <a:pt x="0" y="0"/>
                </a:moveTo>
                <a:lnTo>
                  <a:pt x="0" y="2607564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8" name="Google Shape;188;p10"/>
          <p:cNvSpPr/>
          <p:nvPr/>
        </p:nvSpPr>
        <p:spPr>
          <a:xfrm>
            <a:off x="4184903" y="2502408"/>
            <a:ext cx="0" cy="970788"/>
          </a:xfrm>
          <a:custGeom>
            <a:avLst/>
            <a:gdLst/>
            <a:ahLst/>
            <a:cxnLst/>
            <a:rect l="l" t="t" r="r" b="b"/>
            <a:pathLst>
              <a:path w="120000" h="970788" extrusionOk="0">
                <a:moveTo>
                  <a:pt x="0" y="970788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9" name="Google Shape;189;p10"/>
          <p:cNvSpPr/>
          <p:nvPr/>
        </p:nvSpPr>
        <p:spPr>
          <a:xfrm>
            <a:off x="4184903" y="3883151"/>
            <a:ext cx="0" cy="1226820"/>
          </a:xfrm>
          <a:custGeom>
            <a:avLst/>
            <a:gdLst/>
            <a:ahLst/>
            <a:cxnLst/>
            <a:rect l="l" t="t" r="r" b="b"/>
            <a:pathLst>
              <a:path w="120000" h="1226820" extrusionOk="0">
                <a:moveTo>
                  <a:pt x="0" y="1226820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10"/>
          <p:cNvSpPr/>
          <p:nvPr/>
        </p:nvSpPr>
        <p:spPr>
          <a:xfrm>
            <a:off x="4968239" y="3805427"/>
            <a:ext cx="2667000" cy="0"/>
          </a:xfrm>
          <a:custGeom>
            <a:avLst/>
            <a:gdLst/>
            <a:ahLst/>
            <a:cxnLst/>
            <a:rect l="l" t="t" r="r" b="b"/>
            <a:pathLst>
              <a:path w="2667000" h="120000" extrusionOk="0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1" name="Google Shape;191;p10"/>
          <p:cNvSpPr/>
          <p:nvPr/>
        </p:nvSpPr>
        <p:spPr>
          <a:xfrm>
            <a:off x="4968239" y="3544823"/>
            <a:ext cx="2667000" cy="0"/>
          </a:xfrm>
          <a:custGeom>
            <a:avLst/>
            <a:gdLst/>
            <a:ahLst/>
            <a:cxnLst/>
            <a:rect l="l" t="t" r="r" b="b"/>
            <a:pathLst>
              <a:path w="2667000" h="120000" extrusionOk="0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2" name="Google Shape;192;p10"/>
          <p:cNvSpPr/>
          <p:nvPr/>
        </p:nvSpPr>
        <p:spPr>
          <a:xfrm>
            <a:off x="5047487" y="2502408"/>
            <a:ext cx="0" cy="2607564"/>
          </a:xfrm>
          <a:custGeom>
            <a:avLst/>
            <a:gdLst/>
            <a:ahLst/>
            <a:cxnLst/>
            <a:rect l="l" t="t" r="r" b="b"/>
            <a:pathLst>
              <a:path w="120000" h="2607564" extrusionOk="0">
                <a:moveTo>
                  <a:pt x="0" y="0"/>
                </a:moveTo>
                <a:lnTo>
                  <a:pt x="0" y="2607564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3" name="Google Shape;193;p10"/>
          <p:cNvSpPr/>
          <p:nvPr/>
        </p:nvSpPr>
        <p:spPr>
          <a:xfrm>
            <a:off x="5910071" y="2502408"/>
            <a:ext cx="0" cy="2607564"/>
          </a:xfrm>
          <a:custGeom>
            <a:avLst/>
            <a:gdLst/>
            <a:ahLst/>
            <a:cxnLst/>
            <a:rect l="l" t="t" r="r" b="b"/>
            <a:pathLst>
              <a:path w="120000" h="2607564" extrusionOk="0">
                <a:moveTo>
                  <a:pt x="0" y="0"/>
                </a:moveTo>
                <a:lnTo>
                  <a:pt x="0" y="2607564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4" name="Google Shape;194;p10"/>
          <p:cNvSpPr/>
          <p:nvPr/>
        </p:nvSpPr>
        <p:spPr>
          <a:xfrm>
            <a:off x="6772655" y="2502408"/>
            <a:ext cx="0" cy="2607564"/>
          </a:xfrm>
          <a:custGeom>
            <a:avLst/>
            <a:gdLst/>
            <a:ahLst/>
            <a:cxnLst/>
            <a:rect l="l" t="t" r="r" b="b"/>
            <a:pathLst>
              <a:path w="120000" h="2607564" extrusionOk="0">
                <a:moveTo>
                  <a:pt x="0" y="0"/>
                </a:moveTo>
                <a:lnTo>
                  <a:pt x="0" y="2607564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5" name="Google Shape;195;p10"/>
          <p:cNvSpPr/>
          <p:nvPr/>
        </p:nvSpPr>
        <p:spPr>
          <a:xfrm>
            <a:off x="7635239" y="2502408"/>
            <a:ext cx="0" cy="2607564"/>
          </a:xfrm>
          <a:custGeom>
            <a:avLst/>
            <a:gdLst/>
            <a:ahLst/>
            <a:cxnLst/>
            <a:rect l="l" t="t" r="r" b="b"/>
            <a:pathLst>
              <a:path w="120000" h="2607564" extrusionOk="0">
                <a:moveTo>
                  <a:pt x="0" y="0"/>
                </a:moveTo>
                <a:lnTo>
                  <a:pt x="0" y="2607564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6" name="Google Shape;196;p10"/>
          <p:cNvSpPr/>
          <p:nvPr/>
        </p:nvSpPr>
        <p:spPr>
          <a:xfrm>
            <a:off x="1597151" y="4066031"/>
            <a:ext cx="294132" cy="0"/>
          </a:xfrm>
          <a:custGeom>
            <a:avLst/>
            <a:gdLst/>
            <a:ahLst/>
            <a:cxnLst/>
            <a:rect l="l" t="t" r="r" b="b"/>
            <a:pathLst>
              <a:path w="294132" h="120000" extrusionOk="0">
                <a:moveTo>
                  <a:pt x="0" y="0"/>
                </a:moveTo>
                <a:lnTo>
                  <a:pt x="294132" y="0"/>
                </a:lnTo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" name="Google Shape;197;p10"/>
          <p:cNvSpPr/>
          <p:nvPr/>
        </p:nvSpPr>
        <p:spPr>
          <a:xfrm>
            <a:off x="1597151" y="2502408"/>
            <a:ext cx="0" cy="2607563"/>
          </a:xfrm>
          <a:custGeom>
            <a:avLst/>
            <a:gdLst/>
            <a:ahLst/>
            <a:cxnLst/>
            <a:rect l="l" t="t" r="r" b="b"/>
            <a:pathLst>
              <a:path w="120000" h="2607563" extrusionOk="0">
                <a:moveTo>
                  <a:pt x="0" y="2607563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" name="Google Shape;198;p10"/>
          <p:cNvSpPr/>
          <p:nvPr/>
        </p:nvSpPr>
        <p:spPr>
          <a:xfrm>
            <a:off x="1597151" y="5109971"/>
            <a:ext cx="6038087" cy="0"/>
          </a:xfrm>
          <a:custGeom>
            <a:avLst/>
            <a:gdLst/>
            <a:ahLst/>
            <a:cxnLst/>
            <a:rect l="l" t="t" r="r" b="b"/>
            <a:pathLst>
              <a:path w="6038087" h="120000" extrusionOk="0">
                <a:moveTo>
                  <a:pt x="0" y="0"/>
                </a:moveTo>
                <a:lnTo>
                  <a:pt x="6038087" y="0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" name="Google Shape;199;p10"/>
          <p:cNvSpPr/>
          <p:nvPr/>
        </p:nvSpPr>
        <p:spPr>
          <a:xfrm>
            <a:off x="2072640" y="2776728"/>
            <a:ext cx="4657343" cy="1903476"/>
          </a:xfrm>
          <a:custGeom>
            <a:avLst/>
            <a:gdLst/>
            <a:ahLst/>
            <a:cxnLst/>
            <a:rect l="l" t="t" r="r" b="b"/>
            <a:pathLst>
              <a:path w="4657343" h="1903476" extrusionOk="0">
                <a:moveTo>
                  <a:pt x="0" y="1876044"/>
                </a:moveTo>
                <a:lnTo>
                  <a:pt x="387095" y="1837944"/>
                </a:lnTo>
                <a:lnTo>
                  <a:pt x="646175" y="1850136"/>
                </a:lnTo>
                <a:lnTo>
                  <a:pt x="947927" y="1746504"/>
                </a:lnTo>
                <a:lnTo>
                  <a:pt x="990600" y="1706880"/>
                </a:lnTo>
                <a:lnTo>
                  <a:pt x="1033272" y="1810512"/>
                </a:lnTo>
                <a:lnTo>
                  <a:pt x="1335024" y="1824228"/>
                </a:lnTo>
                <a:lnTo>
                  <a:pt x="1508759" y="1394460"/>
                </a:lnTo>
                <a:lnTo>
                  <a:pt x="1551432" y="1315212"/>
                </a:lnTo>
                <a:lnTo>
                  <a:pt x="1594104" y="1354836"/>
                </a:lnTo>
                <a:lnTo>
                  <a:pt x="1638300" y="1549908"/>
                </a:lnTo>
                <a:lnTo>
                  <a:pt x="1680971" y="1667256"/>
                </a:lnTo>
                <a:lnTo>
                  <a:pt x="1940051" y="1758696"/>
                </a:lnTo>
                <a:lnTo>
                  <a:pt x="2112263" y="1810512"/>
                </a:lnTo>
                <a:lnTo>
                  <a:pt x="2284475" y="1850136"/>
                </a:lnTo>
                <a:lnTo>
                  <a:pt x="2500883" y="1903476"/>
                </a:lnTo>
                <a:lnTo>
                  <a:pt x="2628900" y="1863852"/>
                </a:lnTo>
                <a:lnTo>
                  <a:pt x="2802635" y="1837944"/>
                </a:lnTo>
                <a:lnTo>
                  <a:pt x="2932175" y="1850136"/>
                </a:lnTo>
                <a:lnTo>
                  <a:pt x="3017519" y="1315212"/>
                </a:lnTo>
                <a:lnTo>
                  <a:pt x="3060191" y="1225296"/>
                </a:lnTo>
                <a:lnTo>
                  <a:pt x="3104388" y="859536"/>
                </a:lnTo>
                <a:lnTo>
                  <a:pt x="3189732" y="0"/>
                </a:lnTo>
                <a:lnTo>
                  <a:pt x="3276600" y="1042416"/>
                </a:lnTo>
                <a:lnTo>
                  <a:pt x="3363467" y="1171956"/>
                </a:lnTo>
                <a:lnTo>
                  <a:pt x="3406140" y="1354836"/>
                </a:lnTo>
                <a:lnTo>
                  <a:pt x="3578351" y="1641348"/>
                </a:lnTo>
                <a:lnTo>
                  <a:pt x="3707891" y="1680972"/>
                </a:lnTo>
                <a:lnTo>
                  <a:pt x="3837432" y="1720596"/>
                </a:lnTo>
                <a:lnTo>
                  <a:pt x="3966972" y="1706880"/>
                </a:lnTo>
                <a:lnTo>
                  <a:pt x="4052316" y="1772412"/>
                </a:lnTo>
                <a:lnTo>
                  <a:pt x="4181856" y="1432560"/>
                </a:lnTo>
                <a:lnTo>
                  <a:pt x="4226051" y="1485900"/>
                </a:lnTo>
                <a:lnTo>
                  <a:pt x="4268724" y="1472184"/>
                </a:lnTo>
                <a:lnTo>
                  <a:pt x="4440935" y="1746504"/>
                </a:lnTo>
                <a:lnTo>
                  <a:pt x="4527803" y="1706880"/>
                </a:lnTo>
                <a:lnTo>
                  <a:pt x="4657343" y="1629156"/>
                </a:lnTo>
              </a:path>
            </a:pathLst>
          </a:custGeom>
          <a:noFill/>
          <a:ln w="16750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0" name="Google Shape;200;p10"/>
          <p:cNvSpPr/>
          <p:nvPr/>
        </p:nvSpPr>
        <p:spPr>
          <a:xfrm>
            <a:off x="2023872" y="460552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1" name="Google Shape;201;p10"/>
          <p:cNvSpPr/>
          <p:nvPr/>
        </p:nvSpPr>
        <p:spPr>
          <a:xfrm>
            <a:off x="2023872" y="460552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2" name="Google Shape;202;p10"/>
          <p:cNvSpPr/>
          <p:nvPr/>
        </p:nvSpPr>
        <p:spPr>
          <a:xfrm>
            <a:off x="2412492" y="456590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" name="Google Shape;203;p10"/>
          <p:cNvSpPr/>
          <p:nvPr/>
        </p:nvSpPr>
        <p:spPr>
          <a:xfrm>
            <a:off x="2412492" y="456590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4" name="Google Shape;204;p10"/>
          <p:cNvSpPr/>
          <p:nvPr/>
        </p:nvSpPr>
        <p:spPr>
          <a:xfrm>
            <a:off x="2671571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" name="Google Shape;205;p10"/>
          <p:cNvSpPr/>
          <p:nvPr/>
        </p:nvSpPr>
        <p:spPr>
          <a:xfrm>
            <a:off x="2671571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6" name="Google Shape;206;p10"/>
          <p:cNvSpPr/>
          <p:nvPr/>
        </p:nvSpPr>
        <p:spPr>
          <a:xfrm>
            <a:off x="2973324" y="447598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7" name="Google Shape;207;p10"/>
          <p:cNvSpPr/>
          <p:nvPr/>
        </p:nvSpPr>
        <p:spPr>
          <a:xfrm>
            <a:off x="2973324" y="447598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8" name="Google Shape;208;p10"/>
          <p:cNvSpPr/>
          <p:nvPr/>
        </p:nvSpPr>
        <p:spPr>
          <a:xfrm>
            <a:off x="3015995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9" name="Google Shape;209;p10"/>
          <p:cNvSpPr/>
          <p:nvPr/>
        </p:nvSpPr>
        <p:spPr>
          <a:xfrm>
            <a:off x="3015995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0" name="Google Shape;210;p10"/>
          <p:cNvSpPr/>
          <p:nvPr/>
        </p:nvSpPr>
        <p:spPr>
          <a:xfrm>
            <a:off x="3058668" y="45399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1" name="Google Shape;211;p10"/>
          <p:cNvSpPr/>
          <p:nvPr/>
        </p:nvSpPr>
        <p:spPr>
          <a:xfrm>
            <a:off x="3058668" y="45399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2" name="Google Shape;212;p10"/>
          <p:cNvSpPr/>
          <p:nvPr/>
        </p:nvSpPr>
        <p:spPr>
          <a:xfrm>
            <a:off x="3360419" y="4553712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3" name="Google Shape;213;p10"/>
          <p:cNvSpPr/>
          <p:nvPr/>
        </p:nvSpPr>
        <p:spPr>
          <a:xfrm>
            <a:off x="3360419" y="4553712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4" name="Google Shape;214;p10"/>
          <p:cNvSpPr/>
          <p:nvPr/>
        </p:nvSpPr>
        <p:spPr>
          <a:xfrm>
            <a:off x="3534155" y="412394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" name="Google Shape;215;p10"/>
          <p:cNvSpPr/>
          <p:nvPr/>
        </p:nvSpPr>
        <p:spPr>
          <a:xfrm>
            <a:off x="3534155" y="412394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" name="Google Shape;216;p10"/>
          <p:cNvSpPr/>
          <p:nvPr/>
        </p:nvSpPr>
        <p:spPr>
          <a:xfrm>
            <a:off x="3576827" y="40446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7" name="Google Shape;217;p10"/>
          <p:cNvSpPr/>
          <p:nvPr/>
        </p:nvSpPr>
        <p:spPr>
          <a:xfrm>
            <a:off x="3576827" y="40446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" name="Google Shape;218;p10"/>
          <p:cNvSpPr/>
          <p:nvPr/>
        </p:nvSpPr>
        <p:spPr>
          <a:xfrm>
            <a:off x="3619500" y="40843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9" name="Google Shape;219;p10"/>
          <p:cNvSpPr/>
          <p:nvPr/>
        </p:nvSpPr>
        <p:spPr>
          <a:xfrm>
            <a:off x="3619500" y="40843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" name="Google Shape;220;p10"/>
          <p:cNvSpPr/>
          <p:nvPr/>
        </p:nvSpPr>
        <p:spPr>
          <a:xfrm>
            <a:off x="3662171" y="4279391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" name="Google Shape;221;p10"/>
          <p:cNvSpPr/>
          <p:nvPr/>
        </p:nvSpPr>
        <p:spPr>
          <a:xfrm>
            <a:off x="3662171" y="4279391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2" name="Google Shape;222;p10"/>
          <p:cNvSpPr/>
          <p:nvPr/>
        </p:nvSpPr>
        <p:spPr>
          <a:xfrm>
            <a:off x="3706368" y="43967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3" name="Google Shape;223;p10"/>
          <p:cNvSpPr/>
          <p:nvPr/>
        </p:nvSpPr>
        <p:spPr>
          <a:xfrm>
            <a:off x="3706368" y="43967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4" name="Google Shape;224;p10"/>
          <p:cNvSpPr/>
          <p:nvPr/>
        </p:nvSpPr>
        <p:spPr>
          <a:xfrm>
            <a:off x="3965447" y="44881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" name="Google Shape;225;p10"/>
          <p:cNvSpPr/>
          <p:nvPr/>
        </p:nvSpPr>
        <p:spPr>
          <a:xfrm>
            <a:off x="3965447" y="44881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" name="Google Shape;226;p10"/>
          <p:cNvSpPr/>
          <p:nvPr/>
        </p:nvSpPr>
        <p:spPr>
          <a:xfrm>
            <a:off x="4137660" y="45399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7" name="Google Shape;227;p10"/>
          <p:cNvSpPr/>
          <p:nvPr/>
        </p:nvSpPr>
        <p:spPr>
          <a:xfrm>
            <a:off x="4137660" y="45399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8" name="Google Shape;228;p10"/>
          <p:cNvSpPr/>
          <p:nvPr/>
        </p:nvSpPr>
        <p:spPr>
          <a:xfrm>
            <a:off x="4309871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9" name="Google Shape;229;p10"/>
          <p:cNvSpPr/>
          <p:nvPr/>
        </p:nvSpPr>
        <p:spPr>
          <a:xfrm>
            <a:off x="4309871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" name="Google Shape;230;p10"/>
          <p:cNvSpPr/>
          <p:nvPr/>
        </p:nvSpPr>
        <p:spPr>
          <a:xfrm>
            <a:off x="4524755" y="463143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1" name="Google Shape;231;p10"/>
          <p:cNvSpPr/>
          <p:nvPr/>
        </p:nvSpPr>
        <p:spPr>
          <a:xfrm>
            <a:off x="4524755" y="463143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2" name="Google Shape;232;p10"/>
          <p:cNvSpPr/>
          <p:nvPr/>
        </p:nvSpPr>
        <p:spPr>
          <a:xfrm>
            <a:off x="4654295" y="459333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" name="Google Shape;233;p10"/>
          <p:cNvSpPr/>
          <p:nvPr/>
        </p:nvSpPr>
        <p:spPr>
          <a:xfrm>
            <a:off x="4654295" y="459333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4" name="Google Shape;234;p10"/>
          <p:cNvSpPr/>
          <p:nvPr/>
        </p:nvSpPr>
        <p:spPr>
          <a:xfrm>
            <a:off x="4828032" y="456590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5" name="Google Shape;235;p10"/>
          <p:cNvSpPr/>
          <p:nvPr/>
        </p:nvSpPr>
        <p:spPr>
          <a:xfrm>
            <a:off x="4828032" y="456590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" name="Google Shape;236;p10"/>
          <p:cNvSpPr/>
          <p:nvPr/>
        </p:nvSpPr>
        <p:spPr>
          <a:xfrm>
            <a:off x="4956048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" name="Google Shape;237;p10"/>
          <p:cNvSpPr/>
          <p:nvPr/>
        </p:nvSpPr>
        <p:spPr>
          <a:xfrm>
            <a:off x="4956048" y="45796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3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3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3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3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8" name="Google Shape;238;p10"/>
          <p:cNvSpPr/>
          <p:nvPr/>
        </p:nvSpPr>
        <p:spPr>
          <a:xfrm>
            <a:off x="5042916" y="40446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" name="Google Shape;239;p10"/>
          <p:cNvSpPr/>
          <p:nvPr/>
        </p:nvSpPr>
        <p:spPr>
          <a:xfrm>
            <a:off x="5042916" y="40446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0" name="Google Shape;240;p10"/>
          <p:cNvSpPr/>
          <p:nvPr/>
        </p:nvSpPr>
        <p:spPr>
          <a:xfrm>
            <a:off x="5085587" y="39547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" name="Google Shape;241;p10"/>
          <p:cNvSpPr/>
          <p:nvPr/>
        </p:nvSpPr>
        <p:spPr>
          <a:xfrm>
            <a:off x="5085587" y="39547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2" name="Google Shape;242;p10"/>
          <p:cNvSpPr/>
          <p:nvPr/>
        </p:nvSpPr>
        <p:spPr>
          <a:xfrm>
            <a:off x="5129784" y="35890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3" name="Google Shape;243;p10"/>
          <p:cNvSpPr/>
          <p:nvPr/>
        </p:nvSpPr>
        <p:spPr>
          <a:xfrm>
            <a:off x="5129784" y="35890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4" name="Google Shape;244;p10"/>
          <p:cNvSpPr/>
          <p:nvPr/>
        </p:nvSpPr>
        <p:spPr>
          <a:xfrm>
            <a:off x="5215128" y="2729483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5" name="Google Shape;245;p10"/>
          <p:cNvSpPr/>
          <p:nvPr/>
        </p:nvSpPr>
        <p:spPr>
          <a:xfrm>
            <a:off x="5215128" y="2729483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6" name="Google Shape;246;p10"/>
          <p:cNvSpPr/>
          <p:nvPr/>
        </p:nvSpPr>
        <p:spPr>
          <a:xfrm>
            <a:off x="5301996" y="377189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7" name="Google Shape;247;p10"/>
          <p:cNvSpPr/>
          <p:nvPr/>
        </p:nvSpPr>
        <p:spPr>
          <a:xfrm>
            <a:off x="5301996" y="377189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8" name="Google Shape;248;p10"/>
          <p:cNvSpPr/>
          <p:nvPr/>
        </p:nvSpPr>
        <p:spPr>
          <a:xfrm>
            <a:off x="5387339" y="39014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9" name="Google Shape;249;p10"/>
          <p:cNvSpPr/>
          <p:nvPr/>
        </p:nvSpPr>
        <p:spPr>
          <a:xfrm>
            <a:off x="5387339" y="39014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0" name="Google Shape;250;p10"/>
          <p:cNvSpPr/>
          <p:nvPr/>
        </p:nvSpPr>
        <p:spPr>
          <a:xfrm>
            <a:off x="5431536" y="40843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1" name="Google Shape;251;p10"/>
          <p:cNvSpPr/>
          <p:nvPr/>
        </p:nvSpPr>
        <p:spPr>
          <a:xfrm>
            <a:off x="5431536" y="408432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2" name="Google Shape;252;p10"/>
          <p:cNvSpPr/>
          <p:nvPr/>
        </p:nvSpPr>
        <p:spPr>
          <a:xfrm>
            <a:off x="5603748" y="4370831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3" name="Google Shape;253;p10"/>
          <p:cNvSpPr/>
          <p:nvPr/>
        </p:nvSpPr>
        <p:spPr>
          <a:xfrm>
            <a:off x="5603748" y="4370831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4" name="Google Shape;254;p10"/>
          <p:cNvSpPr/>
          <p:nvPr/>
        </p:nvSpPr>
        <p:spPr>
          <a:xfrm>
            <a:off x="5733287" y="441045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5" name="Google Shape;255;p10"/>
          <p:cNvSpPr/>
          <p:nvPr/>
        </p:nvSpPr>
        <p:spPr>
          <a:xfrm>
            <a:off x="5733287" y="441045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6" name="Google Shape;256;p10"/>
          <p:cNvSpPr/>
          <p:nvPr/>
        </p:nvSpPr>
        <p:spPr>
          <a:xfrm>
            <a:off x="5862828" y="44500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7" name="Google Shape;257;p10"/>
          <p:cNvSpPr/>
          <p:nvPr/>
        </p:nvSpPr>
        <p:spPr>
          <a:xfrm>
            <a:off x="5862828" y="4450080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8" name="Google Shape;258;p10"/>
          <p:cNvSpPr/>
          <p:nvPr/>
        </p:nvSpPr>
        <p:spPr>
          <a:xfrm>
            <a:off x="5992368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9" name="Google Shape;259;p10"/>
          <p:cNvSpPr/>
          <p:nvPr/>
        </p:nvSpPr>
        <p:spPr>
          <a:xfrm>
            <a:off x="5992368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0" name="Google Shape;260;p10"/>
          <p:cNvSpPr/>
          <p:nvPr/>
        </p:nvSpPr>
        <p:spPr>
          <a:xfrm>
            <a:off x="6077712" y="45018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1" name="Google Shape;261;p10"/>
          <p:cNvSpPr/>
          <p:nvPr/>
        </p:nvSpPr>
        <p:spPr>
          <a:xfrm>
            <a:off x="6077712" y="4501896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2" name="Google Shape;262;p10"/>
          <p:cNvSpPr/>
          <p:nvPr/>
        </p:nvSpPr>
        <p:spPr>
          <a:xfrm>
            <a:off x="6207252" y="416204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3" name="Google Shape;263;p10"/>
          <p:cNvSpPr/>
          <p:nvPr/>
        </p:nvSpPr>
        <p:spPr>
          <a:xfrm>
            <a:off x="6207252" y="416204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4" name="Google Shape;264;p10"/>
          <p:cNvSpPr/>
          <p:nvPr/>
        </p:nvSpPr>
        <p:spPr>
          <a:xfrm>
            <a:off x="6249923" y="4215383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5" name="Google Shape;265;p10"/>
          <p:cNvSpPr/>
          <p:nvPr/>
        </p:nvSpPr>
        <p:spPr>
          <a:xfrm>
            <a:off x="6249923" y="4215383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6" name="Google Shape;266;p10"/>
          <p:cNvSpPr/>
          <p:nvPr/>
        </p:nvSpPr>
        <p:spPr>
          <a:xfrm>
            <a:off x="6294119" y="4201667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7" name="Google Shape;267;p10"/>
          <p:cNvSpPr/>
          <p:nvPr/>
        </p:nvSpPr>
        <p:spPr>
          <a:xfrm>
            <a:off x="6294119" y="4201667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8" name="Google Shape;268;p10"/>
          <p:cNvSpPr/>
          <p:nvPr/>
        </p:nvSpPr>
        <p:spPr>
          <a:xfrm>
            <a:off x="6466332" y="447598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9" name="Google Shape;269;p10"/>
          <p:cNvSpPr/>
          <p:nvPr/>
        </p:nvSpPr>
        <p:spPr>
          <a:xfrm>
            <a:off x="6466332" y="4475988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3" h="92963" extrusionOk="0">
                <a:moveTo>
                  <a:pt x="92963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3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3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3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0" name="Google Shape;270;p10"/>
          <p:cNvSpPr/>
          <p:nvPr/>
        </p:nvSpPr>
        <p:spPr>
          <a:xfrm>
            <a:off x="6551675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4" h="92963" extrusionOk="0">
                <a:moveTo>
                  <a:pt x="92964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4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4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4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1" name="Google Shape;271;p10"/>
          <p:cNvSpPr/>
          <p:nvPr/>
        </p:nvSpPr>
        <p:spPr>
          <a:xfrm>
            <a:off x="6551675" y="4436364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4" h="92963" extrusionOk="0">
                <a:moveTo>
                  <a:pt x="92964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4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4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4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2" name="Google Shape;272;p10"/>
          <p:cNvSpPr/>
          <p:nvPr/>
        </p:nvSpPr>
        <p:spPr>
          <a:xfrm>
            <a:off x="6681216" y="43586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4" h="92963" extrusionOk="0">
                <a:moveTo>
                  <a:pt x="92964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4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4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4" y="4724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3" name="Google Shape;273;p10"/>
          <p:cNvSpPr/>
          <p:nvPr/>
        </p:nvSpPr>
        <p:spPr>
          <a:xfrm>
            <a:off x="6681216" y="4358639"/>
            <a:ext cx="92964" cy="92963"/>
          </a:xfrm>
          <a:custGeom>
            <a:avLst/>
            <a:gdLst/>
            <a:ahLst/>
            <a:cxnLst/>
            <a:rect l="l" t="t" r="r" b="b"/>
            <a:pathLst>
              <a:path w="92964" h="92963" extrusionOk="0">
                <a:moveTo>
                  <a:pt x="92964" y="47244"/>
                </a:moveTo>
                <a:lnTo>
                  <a:pt x="90633" y="61700"/>
                </a:lnTo>
                <a:lnTo>
                  <a:pt x="84194" y="74123"/>
                </a:lnTo>
                <a:lnTo>
                  <a:pt x="74480" y="83886"/>
                </a:lnTo>
                <a:lnTo>
                  <a:pt x="62322" y="90368"/>
                </a:lnTo>
                <a:lnTo>
                  <a:pt x="48550" y="92945"/>
                </a:lnTo>
                <a:lnTo>
                  <a:pt x="47244" y="92964"/>
                </a:lnTo>
                <a:lnTo>
                  <a:pt x="32862" y="90844"/>
                </a:lnTo>
                <a:lnTo>
                  <a:pt x="20229" y="84883"/>
                </a:lnTo>
                <a:lnTo>
                  <a:pt x="10070" y="75672"/>
                </a:lnTo>
                <a:lnTo>
                  <a:pt x="3110" y="63805"/>
                </a:lnTo>
                <a:lnTo>
                  <a:pt x="73" y="49875"/>
                </a:lnTo>
                <a:lnTo>
                  <a:pt x="0" y="47244"/>
                </a:lnTo>
                <a:lnTo>
                  <a:pt x="2197" y="33080"/>
                </a:lnTo>
                <a:lnTo>
                  <a:pt x="8329" y="20599"/>
                </a:lnTo>
                <a:lnTo>
                  <a:pt x="17705" y="10490"/>
                </a:lnTo>
                <a:lnTo>
                  <a:pt x="29634" y="3445"/>
                </a:lnTo>
                <a:lnTo>
                  <a:pt x="43425" y="155"/>
                </a:lnTo>
                <a:lnTo>
                  <a:pt x="47244" y="0"/>
                </a:lnTo>
                <a:lnTo>
                  <a:pt x="60901" y="2267"/>
                </a:lnTo>
                <a:lnTo>
                  <a:pt x="73086" y="8587"/>
                </a:lnTo>
                <a:lnTo>
                  <a:pt x="83006" y="18233"/>
                </a:lnTo>
                <a:lnTo>
                  <a:pt x="89871" y="30482"/>
                </a:lnTo>
                <a:lnTo>
                  <a:pt x="92890" y="44607"/>
                </a:lnTo>
                <a:lnTo>
                  <a:pt x="92964" y="47244"/>
                </a:lnTo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4" name="Google Shape;274;p10"/>
          <p:cNvSpPr/>
          <p:nvPr/>
        </p:nvSpPr>
        <p:spPr>
          <a:xfrm>
            <a:off x="1891283" y="3834383"/>
            <a:ext cx="1295400" cy="265175"/>
          </a:xfrm>
          <a:custGeom>
            <a:avLst/>
            <a:gdLst/>
            <a:ahLst/>
            <a:cxnLst/>
            <a:rect l="l" t="t" r="r" b="b"/>
            <a:pathLst>
              <a:path w="1295400" h="265175" extrusionOk="0">
                <a:moveTo>
                  <a:pt x="0" y="0"/>
                </a:moveTo>
                <a:lnTo>
                  <a:pt x="1295400" y="0"/>
                </a:lnTo>
                <a:lnTo>
                  <a:pt x="1295400" y="265175"/>
                </a:lnTo>
                <a:lnTo>
                  <a:pt x="0" y="2651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5" name="Google Shape;275;p10"/>
          <p:cNvSpPr/>
          <p:nvPr/>
        </p:nvSpPr>
        <p:spPr>
          <a:xfrm>
            <a:off x="3878580" y="3473196"/>
            <a:ext cx="1089659" cy="409955"/>
          </a:xfrm>
          <a:custGeom>
            <a:avLst/>
            <a:gdLst/>
            <a:ahLst/>
            <a:cxnLst/>
            <a:rect l="l" t="t" r="r" b="b"/>
            <a:pathLst>
              <a:path w="1089659" h="409955" extrusionOk="0">
                <a:moveTo>
                  <a:pt x="0" y="0"/>
                </a:moveTo>
                <a:lnTo>
                  <a:pt x="1089659" y="0"/>
                </a:lnTo>
                <a:lnTo>
                  <a:pt x="1089659" y="409955"/>
                </a:lnTo>
                <a:lnTo>
                  <a:pt x="0" y="40995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6" name="Google Shape;276;p10"/>
          <p:cNvSpPr/>
          <p:nvPr/>
        </p:nvSpPr>
        <p:spPr>
          <a:xfrm>
            <a:off x="3185160" y="4098035"/>
            <a:ext cx="208788" cy="239268"/>
          </a:xfrm>
          <a:custGeom>
            <a:avLst/>
            <a:gdLst/>
            <a:ahLst/>
            <a:cxnLst/>
            <a:rect l="l" t="t" r="r" b="b"/>
            <a:pathLst>
              <a:path w="208788" h="239268" extrusionOk="0">
                <a:moveTo>
                  <a:pt x="0" y="3048"/>
                </a:moveTo>
                <a:lnTo>
                  <a:pt x="4572" y="0"/>
                </a:lnTo>
                <a:lnTo>
                  <a:pt x="164203" y="184301"/>
                </a:lnTo>
                <a:lnTo>
                  <a:pt x="172212" y="193548"/>
                </a:lnTo>
                <a:lnTo>
                  <a:pt x="188976" y="163068"/>
                </a:lnTo>
                <a:lnTo>
                  <a:pt x="208788" y="239268"/>
                </a:lnTo>
                <a:lnTo>
                  <a:pt x="167640" y="196595"/>
                </a:lnTo>
                <a:lnTo>
                  <a:pt x="160064" y="187849"/>
                </a:lnTo>
                <a:lnTo>
                  <a:pt x="0" y="3048"/>
                </a:lnTo>
                <a:close/>
              </a:path>
              <a:path w="208788" h="239268" extrusionOk="0">
                <a:moveTo>
                  <a:pt x="167640" y="196595"/>
                </a:moveTo>
                <a:lnTo>
                  <a:pt x="208788" y="239268"/>
                </a:lnTo>
                <a:lnTo>
                  <a:pt x="135636" y="208788"/>
                </a:lnTo>
                <a:lnTo>
                  <a:pt x="160064" y="187849"/>
                </a:lnTo>
                <a:lnTo>
                  <a:pt x="167640" y="196595"/>
                </a:lnTo>
                <a:close/>
              </a:path>
              <a:path w="208788" h="239268" extrusionOk="0">
                <a:moveTo>
                  <a:pt x="188976" y="163068"/>
                </a:moveTo>
                <a:lnTo>
                  <a:pt x="172212" y="193548"/>
                </a:lnTo>
                <a:lnTo>
                  <a:pt x="164203" y="184301"/>
                </a:lnTo>
                <a:lnTo>
                  <a:pt x="188976" y="163068"/>
                </a:lnTo>
                <a:close/>
              </a:path>
            </a:pathLst>
          </a:custGeom>
          <a:solidFill>
            <a:srgbClr val="00497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7" name="Google Shape;277;p10"/>
          <p:cNvSpPr/>
          <p:nvPr/>
        </p:nvSpPr>
        <p:spPr>
          <a:xfrm>
            <a:off x="4411979" y="3948683"/>
            <a:ext cx="556259" cy="611124"/>
          </a:xfrm>
          <a:custGeom>
            <a:avLst/>
            <a:gdLst/>
            <a:ahLst/>
            <a:cxnLst/>
            <a:rect l="l" t="t" r="r" b="b"/>
            <a:pathLst>
              <a:path w="556259" h="611124" extrusionOk="0">
                <a:moveTo>
                  <a:pt x="0" y="3048"/>
                </a:moveTo>
                <a:lnTo>
                  <a:pt x="4572" y="0"/>
                </a:lnTo>
                <a:lnTo>
                  <a:pt x="511442" y="557857"/>
                </a:lnTo>
                <a:lnTo>
                  <a:pt x="519684" y="566928"/>
                </a:lnTo>
                <a:lnTo>
                  <a:pt x="534924" y="536448"/>
                </a:lnTo>
                <a:lnTo>
                  <a:pt x="556259" y="611124"/>
                </a:lnTo>
                <a:lnTo>
                  <a:pt x="515111" y="569976"/>
                </a:lnTo>
                <a:lnTo>
                  <a:pt x="507427" y="561518"/>
                </a:lnTo>
                <a:lnTo>
                  <a:pt x="0" y="3048"/>
                </a:lnTo>
                <a:close/>
              </a:path>
              <a:path w="556259" h="611124" extrusionOk="0">
                <a:moveTo>
                  <a:pt x="515111" y="569976"/>
                </a:moveTo>
                <a:lnTo>
                  <a:pt x="556259" y="611124"/>
                </a:lnTo>
                <a:lnTo>
                  <a:pt x="483108" y="583691"/>
                </a:lnTo>
                <a:lnTo>
                  <a:pt x="507427" y="561518"/>
                </a:lnTo>
                <a:lnTo>
                  <a:pt x="515111" y="569976"/>
                </a:lnTo>
                <a:close/>
              </a:path>
              <a:path w="556259" h="611124" extrusionOk="0">
                <a:moveTo>
                  <a:pt x="534924" y="536448"/>
                </a:moveTo>
                <a:lnTo>
                  <a:pt x="519684" y="566928"/>
                </a:lnTo>
                <a:lnTo>
                  <a:pt x="511442" y="557857"/>
                </a:lnTo>
                <a:lnTo>
                  <a:pt x="534924" y="536448"/>
                </a:lnTo>
                <a:close/>
              </a:path>
            </a:pathLst>
          </a:custGeom>
          <a:solidFill>
            <a:srgbClr val="00497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8" name="Google Shape;278;p10"/>
          <p:cNvSpPr/>
          <p:nvPr/>
        </p:nvSpPr>
        <p:spPr>
          <a:xfrm>
            <a:off x="1085087" y="5230367"/>
            <a:ext cx="526538" cy="541019"/>
          </a:xfrm>
          <a:custGeom>
            <a:avLst/>
            <a:gdLst/>
            <a:ahLst/>
            <a:cxnLst/>
            <a:rect l="l" t="t" r="r" b="b"/>
            <a:pathLst>
              <a:path w="526538" h="541019" extrusionOk="0">
                <a:moveTo>
                  <a:pt x="64008" y="431292"/>
                </a:moveTo>
                <a:lnTo>
                  <a:pt x="57912" y="426719"/>
                </a:lnTo>
                <a:lnTo>
                  <a:pt x="59436" y="423671"/>
                </a:lnTo>
                <a:lnTo>
                  <a:pt x="60960" y="419100"/>
                </a:lnTo>
                <a:lnTo>
                  <a:pt x="62484" y="416051"/>
                </a:lnTo>
                <a:lnTo>
                  <a:pt x="64008" y="413003"/>
                </a:lnTo>
                <a:lnTo>
                  <a:pt x="65532" y="408432"/>
                </a:lnTo>
                <a:lnTo>
                  <a:pt x="65532" y="396239"/>
                </a:lnTo>
                <a:lnTo>
                  <a:pt x="64008" y="393192"/>
                </a:lnTo>
                <a:lnTo>
                  <a:pt x="70104" y="387096"/>
                </a:lnTo>
                <a:lnTo>
                  <a:pt x="141732" y="458724"/>
                </a:lnTo>
                <a:lnTo>
                  <a:pt x="132587" y="467867"/>
                </a:lnTo>
                <a:lnTo>
                  <a:pt x="76200" y="409955"/>
                </a:lnTo>
                <a:lnTo>
                  <a:pt x="74676" y="413003"/>
                </a:lnTo>
                <a:lnTo>
                  <a:pt x="74676" y="414528"/>
                </a:lnTo>
                <a:lnTo>
                  <a:pt x="73151" y="417576"/>
                </a:lnTo>
                <a:lnTo>
                  <a:pt x="71628" y="419100"/>
                </a:lnTo>
                <a:lnTo>
                  <a:pt x="71628" y="422148"/>
                </a:lnTo>
                <a:lnTo>
                  <a:pt x="68580" y="425196"/>
                </a:lnTo>
                <a:lnTo>
                  <a:pt x="67056" y="426719"/>
                </a:lnTo>
                <a:lnTo>
                  <a:pt x="65532" y="429767"/>
                </a:lnTo>
                <a:lnTo>
                  <a:pt x="64008" y="431292"/>
                </a:lnTo>
                <a:close/>
              </a:path>
              <a:path w="526538" h="541019" extrusionOk="0">
                <a:moveTo>
                  <a:pt x="146304" y="348996"/>
                </a:moveTo>
                <a:lnTo>
                  <a:pt x="138683" y="344424"/>
                </a:lnTo>
                <a:lnTo>
                  <a:pt x="141732" y="341376"/>
                </a:lnTo>
                <a:lnTo>
                  <a:pt x="143256" y="338328"/>
                </a:lnTo>
                <a:lnTo>
                  <a:pt x="144779" y="333755"/>
                </a:lnTo>
                <a:lnTo>
                  <a:pt x="146304" y="330708"/>
                </a:lnTo>
                <a:lnTo>
                  <a:pt x="147828" y="326135"/>
                </a:lnTo>
                <a:lnTo>
                  <a:pt x="147828" y="318516"/>
                </a:lnTo>
                <a:lnTo>
                  <a:pt x="146304" y="315467"/>
                </a:lnTo>
                <a:lnTo>
                  <a:pt x="146304" y="310896"/>
                </a:lnTo>
                <a:lnTo>
                  <a:pt x="152400" y="304800"/>
                </a:lnTo>
                <a:lnTo>
                  <a:pt x="224028" y="376428"/>
                </a:lnTo>
                <a:lnTo>
                  <a:pt x="214883" y="385571"/>
                </a:lnTo>
                <a:lnTo>
                  <a:pt x="156971" y="329183"/>
                </a:lnTo>
                <a:lnTo>
                  <a:pt x="156971" y="332232"/>
                </a:lnTo>
                <a:lnTo>
                  <a:pt x="155448" y="335280"/>
                </a:lnTo>
                <a:lnTo>
                  <a:pt x="153924" y="338328"/>
                </a:lnTo>
                <a:lnTo>
                  <a:pt x="152400" y="339851"/>
                </a:lnTo>
                <a:lnTo>
                  <a:pt x="150875" y="342900"/>
                </a:lnTo>
                <a:lnTo>
                  <a:pt x="149352" y="345948"/>
                </a:lnTo>
                <a:lnTo>
                  <a:pt x="146304" y="348996"/>
                </a:lnTo>
                <a:close/>
              </a:path>
              <a:path w="526538" h="541019" extrusionOk="0">
                <a:moveTo>
                  <a:pt x="192024" y="278892"/>
                </a:moveTo>
                <a:lnTo>
                  <a:pt x="192024" y="271271"/>
                </a:lnTo>
                <a:lnTo>
                  <a:pt x="195071" y="263651"/>
                </a:lnTo>
                <a:lnTo>
                  <a:pt x="201167" y="257555"/>
                </a:lnTo>
                <a:lnTo>
                  <a:pt x="207263" y="251460"/>
                </a:lnTo>
                <a:lnTo>
                  <a:pt x="213360" y="248412"/>
                </a:lnTo>
                <a:lnTo>
                  <a:pt x="228600" y="248412"/>
                </a:lnTo>
                <a:lnTo>
                  <a:pt x="236220" y="251460"/>
                </a:lnTo>
                <a:lnTo>
                  <a:pt x="242316" y="257555"/>
                </a:lnTo>
                <a:lnTo>
                  <a:pt x="249172" y="266764"/>
                </a:lnTo>
                <a:lnTo>
                  <a:pt x="253676" y="278324"/>
                </a:lnTo>
                <a:lnTo>
                  <a:pt x="255829" y="292235"/>
                </a:lnTo>
                <a:lnTo>
                  <a:pt x="256032" y="298703"/>
                </a:lnTo>
                <a:lnTo>
                  <a:pt x="255937" y="309201"/>
                </a:lnTo>
                <a:lnTo>
                  <a:pt x="255272" y="322572"/>
                </a:lnTo>
                <a:lnTo>
                  <a:pt x="254508" y="330708"/>
                </a:lnTo>
                <a:lnTo>
                  <a:pt x="284987" y="300228"/>
                </a:lnTo>
                <a:lnTo>
                  <a:pt x="292608" y="307848"/>
                </a:lnTo>
                <a:lnTo>
                  <a:pt x="251460" y="348996"/>
                </a:lnTo>
                <a:lnTo>
                  <a:pt x="242316" y="341376"/>
                </a:lnTo>
                <a:lnTo>
                  <a:pt x="244353" y="326762"/>
                </a:lnTo>
                <a:lnTo>
                  <a:pt x="245190" y="313881"/>
                </a:lnTo>
                <a:lnTo>
                  <a:pt x="245362" y="302733"/>
                </a:lnTo>
                <a:lnTo>
                  <a:pt x="245363" y="300228"/>
                </a:lnTo>
                <a:lnTo>
                  <a:pt x="242637" y="285819"/>
                </a:lnTo>
                <a:lnTo>
                  <a:pt x="237662" y="274388"/>
                </a:lnTo>
                <a:lnTo>
                  <a:pt x="231648" y="266700"/>
                </a:lnTo>
                <a:lnTo>
                  <a:pt x="228600" y="263651"/>
                </a:lnTo>
                <a:lnTo>
                  <a:pt x="224028" y="260603"/>
                </a:lnTo>
                <a:lnTo>
                  <a:pt x="220979" y="260603"/>
                </a:lnTo>
                <a:lnTo>
                  <a:pt x="216408" y="259080"/>
                </a:lnTo>
                <a:lnTo>
                  <a:pt x="211836" y="260603"/>
                </a:lnTo>
                <a:lnTo>
                  <a:pt x="208787" y="263651"/>
                </a:lnTo>
                <a:lnTo>
                  <a:pt x="204216" y="268224"/>
                </a:lnTo>
                <a:lnTo>
                  <a:pt x="202691" y="272796"/>
                </a:lnTo>
                <a:lnTo>
                  <a:pt x="204216" y="278892"/>
                </a:lnTo>
                <a:lnTo>
                  <a:pt x="205740" y="281939"/>
                </a:lnTo>
                <a:lnTo>
                  <a:pt x="207263" y="284987"/>
                </a:lnTo>
                <a:lnTo>
                  <a:pt x="208787" y="289560"/>
                </a:lnTo>
                <a:lnTo>
                  <a:pt x="198120" y="297180"/>
                </a:lnTo>
                <a:lnTo>
                  <a:pt x="195071" y="291083"/>
                </a:lnTo>
                <a:lnTo>
                  <a:pt x="192024" y="284987"/>
                </a:lnTo>
                <a:lnTo>
                  <a:pt x="192024" y="278892"/>
                </a:lnTo>
                <a:close/>
              </a:path>
              <a:path w="526538" h="541019" extrusionOk="0">
                <a:moveTo>
                  <a:pt x="298704" y="281939"/>
                </a:moveTo>
                <a:lnTo>
                  <a:pt x="298704" y="277367"/>
                </a:lnTo>
                <a:lnTo>
                  <a:pt x="300228" y="274319"/>
                </a:lnTo>
                <a:lnTo>
                  <a:pt x="301752" y="272796"/>
                </a:lnTo>
                <a:lnTo>
                  <a:pt x="303275" y="271271"/>
                </a:lnTo>
                <a:lnTo>
                  <a:pt x="306324" y="269748"/>
                </a:lnTo>
                <a:lnTo>
                  <a:pt x="310896" y="269748"/>
                </a:lnTo>
                <a:lnTo>
                  <a:pt x="312420" y="271271"/>
                </a:lnTo>
                <a:lnTo>
                  <a:pt x="315467" y="272796"/>
                </a:lnTo>
                <a:lnTo>
                  <a:pt x="316991" y="274319"/>
                </a:lnTo>
                <a:lnTo>
                  <a:pt x="316991" y="284987"/>
                </a:lnTo>
                <a:lnTo>
                  <a:pt x="315467" y="286512"/>
                </a:lnTo>
                <a:lnTo>
                  <a:pt x="312420" y="288035"/>
                </a:lnTo>
                <a:lnTo>
                  <a:pt x="310896" y="289560"/>
                </a:lnTo>
                <a:lnTo>
                  <a:pt x="304800" y="289560"/>
                </a:lnTo>
                <a:lnTo>
                  <a:pt x="301752" y="286512"/>
                </a:lnTo>
                <a:lnTo>
                  <a:pt x="300228" y="284987"/>
                </a:lnTo>
                <a:lnTo>
                  <a:pt x="298704" y="281939"/>
                </a:lnTo>
                <a:close/>
              </a:path>
              <a:path w="526538" h="541019" extrusionOk="0">
                <a:moveTo>
                  <a:pt x="286512" y="196596"/>
                </a:moveTo>
                <a:lnTo>
                  <a:pt x="286512" y="199644"/>
                </a:lnTo>
                <a:lnTo>
                  <a:pt x="288036" y="204216"/>
                </a:lnTo>
                <a:lnTo>
                  <a:pt x="291083" y="208787"/>
                </a:lnTo>
                <a:lnTo>
                  <a:pt x="280416" y="214883"/>
                </a:lnTo>
                <a:lnTo>
                  <a:pt x="277367" y="208787"/>
                </a:lnTo>
                <a:lnTo>
                  <a:pt x="274320" y="202692"/>
                </a:lnTo>
                <a:lnTo>
                  <a:pt x="274320" y="188976"/>
                </a:lnTo>
                <a:lnTo>
                  <a:pt x="275844" y="181355"/>
                </a:lnTo>
                <a:lnTo>
                  <a:pt x="283463" y="175260"/>
                </a:lnTo>
                <a:lnTo>
                  <a:pt x="289560" y="169164"/>
                </a:lnTo>
                <a:lnTo>
                  <a:pt x="295656" y="166116"/>
                </a:lnTo>
                <a:lnTo>
                  <a:pt x="310896" y="166116"/>
                </a:lnTo>
                <a:lnTo>
                  <a:pt x="316991" y="169164"/>
                </a:lnTo>
                <a:lnTo>
                  <a:pt x="323087" y="175260"/>
                </a:lnTo>
                <a:lnTo>
                  <a:pt x="330855" y="184348"/>
                </a:lnTo>
                <a:lnTo>
                  <a:pt x="335781" y="195735"/>
                </a:lnTo>
                <a:lnTo>
                  <a:pt x="338086" y="209419"/>
                </a:lnTo>
                <a:lnTo>
                  <a:pt x="338328" y="216408"/>
                </a:lnTo>
                <a:lnTo>
                  <a:pt x="338233" y="227339"/>
                </a:lnTo>
                <a:lnTo>
                  <a:pt x="337568" y="240872"/>
                </a:lnTo>
                <a:lnTo>
                  <a:pt x="336804" y="248412"/>
                </a:lnTo>
                <a:lnTo>
                  <a:pt x="367283" y="217932"/>
                </a:lnTo>
                <a:lnTo>
                  <a:pt x="374904" y="225551"/>
                </a:lnTo>
                <a:lnTo>
                  <a:pt x="332232" y="266700"/>
                </a:lnTo>
                <a:lnTo>
                  <a:pt x="324612" y="259080"/>
                </a:lnTo>
                <a:lnTo>
                  <a:pt x="326023" y="243991"/>
                </a:lnTo>
                <a:lnTo>
                  <a:pt x="327136" y="231069"/>
                </a:lnTo>
                <a:lnTo>
                  <a:pt x="327652" y="220612"/>
                </a:lnTo>
                <a:lnTo>
                  <a:pt x="327660" y="219455"/>
                </a:lnTo>
                <a:lnTo>
                  <a:pt x="325076" y="205129"/>
                </a:lnTo>
                <a:lnTo>
                  <a:pt x="320410" y="193235"/>
                </a:lnTo>
                <a:lnTo>
                  <a:pt x="313944" y="184403"/>
                </a:lnTo>
                <a:lnTo>
                  <a:pt x="310896" y="181355"/>
                </a:lnTo>
                <a:lnTo>
                  <a:pt x="306324" y="178308"/>
                </a:lnTo>
                <a:lnTo>
                  <a:pt x="303275" y="178308"/>
                </a:lnTo>
                <a:lnTo>
                  <a:pt x="298704" y="176783"/>
                </a:lnTo>
                <a:lnTo>
                  <a:pt x="294132" y="178308"/>
                </a:lnTo>
                <a:lnTo>
                  <a:pt x="291083" y="182880"/>
                </a:lnTo>
                <a:lnTo>
                  <a:pt x="286512" y="185928"/>
                </a:lnTo>
                <a:lnTo>
                  <a:pt x="284987" y="192024"/>
                </a:lnTo>
                <a:lnTo>
                  <a:pt x="286512" y="196596"/>
                </a:lnTo>
                <a:close/>
              </a:path>
              <a:path w="526538" h="541019" extrusionOk="0">
                <a:moveTo>
                  <a:pt x="378036" y="117151"/>
                </a:moveTo>
                <a:lnTo>
                  <a:pt x="388453" y="124148"/>
                </a:lnTo>
                <a:lnTo>
                  <a:pt x="397763" y="132587"/>
                </a:lnTo>
                <a:lnTo>
                  <a:pt x="407059" y="143386"/>
                </a:lnTo>
                <a:lnTo>
                  <a:pt x="413583" y="154184"/>
                </a:lnTo>
                <a:lnTo>
                  <a:pt x="417575" y="164592"/>
                </a:lnTo>
                <a:lnTo>
                  <a:pt x="417485" y="178017"/>
                </a:lnTo>
                <a:lnTo>
                  <a:pt x="411934" y="188712"/>
                </a:lnTo>
                <a:lnTo>
                  <a:pt x="409956" y="190500"/>
                </a:lnTo>
                <a:lnTo>
                  <a:pt x="400356" y="197505"/>
                </a:lnTo>
                <a:lnTo>
                  <a:pt x="388000" y="199158"/>
                </a:lnTo>
                <a:lnTo>
                  <a:pt x="382524" y="198119"/>
                </a:lnTo>
                <a:lnTo>
                  <a:pt x="371408" y="193381"/>
                </a:lnTo>
                <a:lnTo>
                  <a:pt x="360682" y="186074"/>
                </a:lnTo>
                <a:lnTo>
                  <a:pt x="352044" y="178308"/>
                </a:lnTo>
                <a:lnTo>
                  <a:pt x="342403" y="167509"/>
                </a:lnTo>
                <a:lnTo>
                  <a:pt x="335547" y="156711"/>
                </a:lnTo>
                <a:lnTo>
                  <a:pt x="332232" y="146303"/>
                </a:lnTo>
                <a:lnTo>
                  <a:pt x="331405" y="133582"/>
                </a:lnTo>
                <a:lnTo>
                  <a:pt x="335741" y="122497"/>
                </a:lnTo>
                <a:lnTo>
                  <a:pt x="338328" y="118871"/>
                </a:lnTo>
                <a:lnTo>
                  <a:pt x="348416" y="112518"/>
                </a:lnTo>
                <a:lnTo>
                  <a:pt x="350520" y="123444"/>
                </a:lnTo>
                <a:lnTo>
                  <a:pt x="345948" y="126492"/>
                </a:lnTo>
                <a:lnTo>
                  <a:pt x="341375" y="131064"/>
                </a:lnTo>
                <a:lnTo>
                  <a:pt x="341375" y="137160"/>
                </a:lnTo>
                <a:lnTo>
                  <a:pt x="344424" y="144780"/>
                </a:lnTo>
                <a:lnTo>
                  <a:pt x="348792" y="154711"/>
                </a:lnTo>
                <a:lnTo>
                  <a:pt x="357490" y="165366"/>
                </a:lnTo>
                <a:lnTo>
                  <a:pt x="361187" y="169164"/>
                </a:lnTo>
                <a:lnTo>
                  <a:pt x="372371" y="178798"/>
                </a:lnTo>
                <a:lnTo>
                  <a:pt x="382917" y="184698"/>
                </a:lnTo>
                <a:lnTo>
                  <a:pt x="387096" y="185928"/>
                </a:lnTo>
                <a:lnTo>
                  <a:pt x="394716" y="188976"/>
                </a:lnTo>
                <a:lnTo>
                  <a:pt x="399287" y="187451"/>
                </a:lnTo>
                <a:lnTo>
                  <a:pt x="403860" y="184403"/>
                </a:lnTo>
                <a:lnTo>
                  <a:pt x="406908" y="179832"/>
                </a:lnTo>
                <a:lnTo>
                  <a:pt x="408432" y="173735"/>
                </a:lnTo>
                <a:lnTo>
                  <a:pt x="405383" y="166116"/>
                </a:lnTo>
                <a:lnTo>
                  <a:pt x="400376" y="156184"/>
                </a:lnTo>
                <a:lnTo>
                  <a:pt x="392238" y="145529"/>
                </a:lnTo>
                <a:lnTo>
                  <a:pt x="388620" y="141732"/>
                </a:lnTo>
                <a:lnTo>
                  <a:pt x="378036" y="117151"/>
                </a:lnTo>
                <a:close/>
              </a:path>
              <a:path w="526538" h="541019" extrusionOk="0">
                <a:moveTo>
                  <a:pt x="388620" y="141732"/>
                </a:moveTo>
                <a:lnTo>
                  <a:pt x="377387" y="132521"/>
                </a:lnTo>
                <a:lnTo>
                  <a:pt x="367300" y="126025"/>
                </a:lnTo>
                <a:lnTo>
                  <a:pt x="361187" y="123444"/>
                </a:lnTo>
                <a:lnTo>
                  <a:pt x="355091" y="121919"/>
                </a:lnTo>
                <a:lnTo>
                  <a:pt x="350520" y="123444"/>
                </a:lnTo>
                <a:lnTo>
                  <a:pt x="348416" y="112518"/>
                </a:lnTo>
                <a:lnTo>
                  <a:pt x="360602" y="111538"/>
                </a:lnTo>
                <a:lnTo>
                  <a:pt x="367283" y="112776"/>
                </a:lnTo>
                <a:lnTo>
                  <a:pt x="378036" y="117151"/>
                </a:lnTo>
                <a:lnTo>
                  <a:pt x="388620" y="141732"/>
                </a:lnTo>
                <a:close/>
              </a:path>
              <a:path w="526538" h="541019" extrusionOk="0">
                <a:moveTo>
                  <a:pt x="393191" y="102108"/>
                </a:moveTo>
                <a:lnTo>
                  <a:pt x="385571" y="97535"/>
                </a:lnTo>
                <a:lnTo>
                  <a:pt x="388620" y="94487"/>
                </a:lnTo>
                <a:lnTo>
                  <a:pt x="390144" y="91439"/>
                </a:lnTo>
                <a:lnTo>
                  <a:pt x="391667" y="86867"/>
                </a:lnTo>
                <a:lnTo>
                  <a:pt x="393191" y="83819"/>
                </a:lnTo>
                <a:lnTo>
                  <a:pt x="394716" y="79248"/>
                </a:lnTo>
                <a:lnTo>
                  <a:pt x="394716" y="71628"/>
                </a:lnTo>
                <a:lnTo>
                  <a:pt x="393191" y="68580"/>
                </a:lnTo>
                <a:lnTo>
                  <a:pt x="393191" y="64008"/>
                </a:lnTo>
                <a:lnTo>
                  <a:pt x="399287" y="57912"/>
                </a:lnTo>
                <a:lnTo>
                  <a:pt x="470916" y="129539"/>
                </a:lnTo>
                <a:lnTo>
                  <a:pt x="461771" y="138683"/>
                </a:lnTo>
                <a:lnTo>
                  <a:pt x="403860" y="82296"/>
                </a:lnTo>
                <a:lnTo>
                  <a:pt x="403860" y="85344"/>
                </a:lnTo>
                <a:lnTo>
                  <a:pt x="402336" y="88392"/>
                </a:lnTo>
                <a:lnTo>
                  <a:pt x="400812" y="91439"/>
                </a:lnTo>
                <a:lnTo>
                  <a:pt x="399287" y="92964"/>
                </a:lnTo>
                <a:lnTo>
                  <a:pt x="397763" y="96012"/>
                </a:lnTo>
                <a:lnTo>
                  <a:pt x="396240" y="99060"/>
                </a:lnTo>
                <a:lnTo>
                  <a:pt x="393191" y="102108"/>
                </a:lnTo>
                <a:close/>
              </a:path>
              <a:path w="526538" h="541019" extrusionOk="0">
                <a:moveTo>
                  <a:pt x="451104" y="21335"/>
                </a:moveTo>
                <a:lnTo>
                  <a:pt x="452628" y="6096"/>
                </a:lnTo>
                <a:lnTo>
                  <a:pt x="458724" y="3048"/>
                </a:lnTo>
                <a:lnTo>
                  <a:pt x="464820" y="1524"/>
                </a:lnTo>
                <a:lnTo>
                  <a:pt x="458724" y="13716"/>
                </a:lnTo>
                <a:lnTo>
                  <a:pt x="455675" y="18287"/>
                </a:lnTo>
                <a:lnTo>
                  <a:pt x="451104" y="21335"/>
                </a:lnTo>
                <a:close/>
              </a:path>
              <a:path w="526538" h="541019" extrusionOk="0">
                <a:moveTo>
                  <a:pt x="448056" y="10667"/>
                </a:moveTo>
                <a:lnTo>
                  <a:pt x="452628" y="6096"/>
                </a:lnTo>
                <a:lnTo>
                  <a:pt x="451104" y="21335"/>
                </a:lnTo>
                <a:lnTo>
                  <a:pt x="449579" y="27432"/>
                </a:lnTo>
                <a:lnTo>
                  <a:pt x="451104" y="32003"/>
                </a:lnTo>
                <a:lnTo>
                  <a:pt x="451104" y="36576"/>
                </a:lnTo>
                <a:lnTo>
                  <a:pt x="454152" y="41148"/>
                </a:lnTo>
                <a:lnTo>
                  <a:pt x="457200" y="44196"/>
                </a:lnTo>
                <a:lnTo>
                  <a:pt x="461771" y="48767"/>
                </a:lnTo>
                <a:lnTo>
                  <a:pt x="466344" y="51816"/>
                </a:lnTo>
                <a:lnTo>
                  <a:pt x="470916" y="51816"/>
                </a:lnTo>
                <a:lnTo>
                  <a:pt x="475487" y="53339"/>
                </a:lnTo>
                <a:lnTo>
                  <a:pt x="480060" y="50292"/>
                </a:lnTo>
                <a:lnTo>
                  <a:pt x="484632" y="47244"/>
                </a:lnTo>
                <a:lnTo>
                  <a:pt x="487679" y="42671"/>
                </a:lnTo>
                <a:lnTo>
                  <a:pt x="489204" y="38100"/>
                </a:lnTo>
                <a:lnTo>
                  <a:pt x="489204" y="28955"/>
                </a:lnTo>
                <a:lnTo>
                  <a:pt x="486156" y="24383"/>
                </a:lnTo>
                <a:lnTo>
                  <a:pt x="483108" y="19812"/>
                </a:lnTo>
                <a:lnTo>
                  <a:pt x="478536" y="15239"/>
                </a:lnTo>
                <a:lnTo>
                  <a:pt x="473963" y="13716"/>
                </a:lnTo>
                <a:lnTo>
                  <a:pt x="467867" y="12192"/>
                </a:lnTo>
                <a:lnTo>
                  <a:pt x="463296" y="12192"/>
                </a:lnTo>
                <a:lnTo>
                  <a:pt x="458724" y="13716"/>
                </a:lnTo>
                <a:lnTo>
                  <a:pt x="464820" y="1524"/>
                </a:lnTo>
                <a:lnTo>
                  <a:pt x="470916" y="0"/>
                </a:lnTo>
                <a:lnTo>
                  <a:pt x="478536" y="1524"/>
                </a:lnTo>
                <a:lnTo>
                  <a:pt x="486156" y="6096"/>
                </a:lnTo>
                <a:lnTo>
                  <a:pt x="490728" y="9144"/>
                </a:lnTo>
                <a:lnTo>
                  <a:pt x="496824" y="13716"/>
                </a:lnTo>
                <a:lnTo>
                  <a:pt x="502920" y="19812"/>
                </a:lnTo>
                <a:lnTo>
                  <a:pt x="513450" y="31531"/>
                </a:lnTo>
                <a:lnTo>
                  <a:pt x="520809" y="42458"/>
                </a:lnTo>
                <a:lnTo>
                  <a:pt x="524997" y="52591"/>
                </a:lnTo>
                <a:lnTo>
                  <a:pt x="525779" y="56387"/>
                </a:lnTo>
                <a:lnTo>
                  <a:pt x="526538" y="68856"/>
                </a:lnTo>
                <a:lnTo>
                  <a:pt x="521675" y="79756"/>
                </a:lnTo>
                <a:lnTo>
                  <a:pt x="518160" y="83819"/>
                </a:lnTo>
                <a:lnTo>
                  <a:pt x="512063" y="89916"/>
                </a:lnTo>
                <a:lnTo>
                  <a:pt x="505967" y="91439"/>
                </a:lnTo>
                <a:lnTo>
                  <a:pt x="499871" y="92964"/>
                </a:lnTo>
                <a:lnTo>
                  <a:pt x="493775" y="92964"/>
                </a:lnTo>
                <a:lnTo>
                  <a:pt x="489204" y="91439"/>
                </a:lnTo>
                <a:lnTo>
                  <a:pt x="483108" y="88392"/>
                </a:lnTo>
                <a:lnTo>
                  <a:pt x="487679" y="77724"/>
                </a:lnTo>
                <a:lnTo>
                  <a:pt x="492252" y="79248"/>
                </a:lnTo>
                <a:lnTo>
                  <a:pt x="495300" y="80771"/>
                </a:lnTo>
                <a:lnTo>
                  <a:pt x="498348" y="80771"/>
                </a:lnTo>
                <a:lnTo>
                  <a:pt x="502920" y="82296"/>
                </a:lnTo>
                <a:lnTo>
                  <a:pt x="507491" y="80771"/>
                </a:lnTo>
                <a:lnTo>
                  <a:pt x="510540" y="76200"/>
                </a:lnTo>
                <a:lnTo>
                  <a:pt x="515112" y="71628"/>
                </a:lnTo>
                <a:lnTo>
                  <a:pt x="516636" y="67055"/>
                </a:lnTo>
                <a:lnTo>
                  <a:pt x="515112" y="60960"/>
                </a:lnTo>
                <a:lnTo>
                  <a:pt x="515112" y="56387"/>
                </a:lnTo>
                <a:lnTo>
                  <a:pt x="512063" y="50292"/>
                </a:lnTo>
                <a:lnTo>
                  <a:pt x="507491" y="44196"/>
                </a:lnTo>
                <a:lnTo>
                  <a:pt x="504444" y="41148"/>
                </a:lnTo>
                <a:lnTo>
                  <a:pt x="501396" y="36576"/>
                </a:lnTo>
                <a:lnTo>
                  <a:pt x="496824" y="32003"/>
                </a:lnTo>
                <a:lnTo>
                  <a:pt x="496702" y="44471"/>
                </a:lnTo>
                <a:lnTo>
                  <a:pt x="491170" y="55824"/>
                </a:lnTo>
                <a:lnTo>
                  <a:pt x="490728" y="56387"/>
                </a:lnTo>
                <a:lnTo>
                  <a:pt x="484632" y="62483"/>
                </a:lnTo>
                <a:lnTo>
                  <a:pt x="477012" y="64008"/>
                </a:lnTo>
                <a:lnTo>
                  <a:pt x="461771" y="64008"/>
                </a:lnTo>
                <a:lnTo>
                  <a:pt x="455675" y="60960"/>
                </a:lnTo>
                <a:lnTo>
                  <a:pt x="448056" y="54864"/>
                </a:lnTo>
                <a:lnTo>
                  <a:pt x="443483" y="48767"/>
                </a:lnTo>
                <a:lnTo>
                  <a:pt x="438912" y="42671"/>
                </a:lnTo>
                <a:lnTo>
                  <a:pt x="438912" y="35051"/>
                </a:lnTo>
                <a:lnTo>
                  <a:pt x="439758" y="23111"/>
                </a:lnTo>
                <a:lnTo>
                  <a:pt x="446558" y="12229"/>
                </a:lnTo>
                <a:lnTo>
                  <a:pt x="448056" y="10667"/>
                </a:lnTo>
                <a:close/>
              </a:path>
              <a:path w="526538" h="541019" extrusionOk="0">
                <a:moveTo>
                  <a:pt x="161544" y="416051"/>
                </a:moveTo>
                <a:lnTo>
                  <a:pt x="161544" y="414528"/>
                </a:lnTo>
                <a:lnTo>
                  <a:pt x="163067" y="411480"/>
                </a:lnTo>
                <a:lnTo>
                  <a:pt x="164591" y="409955"/>
                </a:lnTo>
                <a:lnTo>
                  <a:pt x="166116" y="408432"/>
                </a:lnTo>
                <a:lnTo>
                  <a:pt x="169163" y="406908"/>
                </a:lnTo>
                <a:lnTo>
                  <a:pt x="173736" y="406908"/>
                </a:lnTo>
                <a:lnTo>
                  <a:pt x="176783" y="408432"/>
                </a:lnTo>
                <a:lnTo>
                  <a:pt x="179832" y="411480"/>
                </a:lnTo>
                <a:lnTo>
                  <a:pt x="181356" y="414528"/>
                </a:lnTo>
                <a:lnTo>
                  <a:pt x="181356" y="419100"/>
                </a:lnTo>
                <a:lnTo>
                  <a:pt x="179832" y="422148"/>
                </a:lnTo>
                <a:lnTo>
                  <a:pt x="176783" y="425196"/>
                </a:lnTo>
                <a:lnTo>
                  <a:pt x="173736" y="426719"/>
                </a:lnTo>
                <a:lnTo>
                  <a:pt x="169163" y="426719"/>
                </a:lnTo>
                <a:lnTo>
                  <a:pt x="166116" y="425196"/>
                </a:lnTo>
                <a:lnTo>
                  <a:pt x="163067" y="422148"/>
                </a:lnTo>
                <a:lnTo>
                  <a:pt x="161544" y="419100"/>
                </a:lnTo>
                <a:lnTo>
                  <a:pt x="161544" y="416051"/>
                </a:lnTo>
                <a:close/>
              </a:path>
              <a:path w="526538" h="541019" extrusionOk="0">
                <a:moveTo>
                  <a:pt x="0" y="470916"/>
                </a:moveTo>
                <a:lnTo>
                  <a:pt x="0" y="463296"/>
                </a:lnTo>
                <a:lnTo>
                  <a:pt x="3047" y="455676"/>
                </a:lnTo>
                <a:lnTo>
                  <a:pt x="9143" y="448055"/>
                </a:lnTo>
                <a:lnTo>
                  <a:pt x="15239" y="443483"/>
                </a:lnTo>
                <a:lnTo>
                  <a:pt x="21336" y="440435"/>
                </a:lnTo>
                <a:lnTo>
                  <a:pt x="36576" y="440435"/>
                </a:lnTo>
                <a:lnTo>
                  <a:pt x="44195" y="443483"/>
                </a:lnTo>
                <a:lnTo>
                  <a:pt x="50291" y="449580"/>
                </a:lnTo>
                <a:lnTo>
                  <a:pt x="57148" y="458788"/>
                </a:lnTo>
                <a:lnTo>
                  <a:pt x="61652" y="470348"/>
                </a:lnTo>
                <a:lnTo>
                  <a:pt x="63805" y="484259"/>
                </a:lnTo>
                <a:lnTo>
                  <a:pt x="64008" y="490728"/>
                </a:lnTo>
                <a:lnTo>
                  <a:pt x="64577" y="501119"/>
                </a:lnTo>
                <a:lnTo>
                  <a:pt x="63433" y="514333"/>
                </a:lnTo>
                <a:lnTo>
                  <a:pt x="62484" y="522732"/>
                </a:lnTo>
                <a:lnTo>
                  <a:pt x="92964" y="490728"/>
                </a:lnTo>
                <a:lnTo>
                  <a:pt x="100584" y="498348"/>
                </a:lnTo>
                <a:lnTo>
                  <a:pt x="59436" y="541019"/>
                </a:lnTo>
                <a:lnTo>
                  <a:pt x="51816" y="533400"/>
                </a:lnTo>
                <a:lnTo>
                  <a:pt x="52835" y="518758"/>
                </a:lnTo>
                <a:lnTo>
                  <a:pt x="53254" y="505856"/>
                </a:lnTo>
                <a:lnTo>
                  <a:pt x="53339" y="492251"/>
                </a:lnTo>
                <a:lnTo>
                  <a:pt x="50995" y="477645"/>
                </a:lnTo>
                <a:lnTo>
                  <a:pt x="46667" y="466103"/>
                </a:lnTo>
                <a:lnTo>
                  <a:pt x="41147" y="458724"/>
                </a:lnTo>
                <a:lnTo>
                  <a:pt x="36576" y="454151"/>
                </a:lnTo>
                <a:lnTo>
                  <a:pt x="33528" y="452628"/>
                </a:lnTo>
                <a:lnTo>
                  <a:pt x="28956" y="452628"/>
                </a:lnTo>
                <a:lnTo>
                  <a:pt x="24384" y="451103"/>
                </a:lnTo>
                <a:lnTo>
                  <a:pt x="19812" y="452628"/>
                </a:lnTo>
                <a:lnTo>
                  <a:pt x="16764" y="455676"/>
                </a:lnTo>
                <a:lnTo>
                  <a:pt x="12191" y="460248"/>
                </a:lnTo>
                <a:lnTo>
                  <a:pt x="10668" y="464819"/>
                </a:lnTo>
                <a:lnTo>
                  <a:pt x="12191" y="470916"/>
                </a:lnTo>
                <a:lnTo>
                  <a:pt x="13716" y="473964"/>
                </a:lnTo>
                <a:lnTo>
                  <a:pt x="15239" y="477012"/>
                </a:lnTo>
                <a:lnTo>
                  <a:pt x="16764" y="481583"/>
                </a:lnTo>
                <a:lnTo>
                  <a:pt x="7620" y="487680"/>
                </a:lnTo>
                <a:lnTo>
                  <a:pt x="3047" y="481583"/>
                </a:lnTo>
                <a:lnTo>
                  <a:pt x="1524" y="477012"/>
                </a:lnTo>
                <a:lnTo>
                  <a:pt x="0" y="470916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9" name="Google Shape;279;p10"/>
          <p:cNvSpPr/>
          <p:nvPr/>
        </p:nvSpPr>
        <p:spPr>
          <a:xfrm>
            <a:off x="827531" y="5221223"/>
            <a:ext cx="950976" cy="694944"/>
          </a:xfrm>
          <a:custGeom>
            <a:avLst/>
            <a:gdLst/>
            <a:ahLst/>
            <a:cxnLst/>
            <a:rect l="l" t="t" r="r" b="b"/>
            <a:pathLst>
              <a:path w="950976" h="694944" extrusionOk="0">
                <a:moveTo>
                  <a:pt x="0" y="0"/>
                </a:moveTo>
                <a:lnTo>
                  <a:pt x="950976" y="0"/>
                </a:lnTo>
                <a:lnTo>
                  <a:pt x="950976" y="694944"/>
                </a:lnTo>
                <a:lnTo>
                  <a:pt x="0" y="6949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0" name="Google Shape;280;p10"/>
          <p:cNvSpPr/>
          <p:nvPr/>
        </p:nvSpPr>
        <p:spPr>
          <a:xfrm>
            <a:off x="1949195" y="5232178"/>
            <a:ext cx="526503" cy="520921"/>
          </a:xfrm>
          <a:custGeom>
            <a:avLst/>
            <a:gdLst/>
            <a:ahLst/>
            <a:cxnLst/>
            <a:rect l="l" t="t" r="r" b="b"/>
            <a:pathLst>
              <a:path w="526503" h="520921" extrusionOk="0">
                <a:moveTo>
                  <a:pt x="7620" y="484345"/>
                </a:moveTo>
                <a:lnTo>
                  <a:pt x="0" y="479773"/>
                </a:lnTo>
                <a:lnTo>
                  <a:pt x="3048" y="476725"/>
                </a:lnTo>
                <a:lnTo>
                  <a:pt x="4571" y="473677"/>
                </a:lnTo>
                <a:lnTo>
                  <a:pt x="6096" y="469105"/>
                </a:lnTo>
                <a:lnTo>
                  <a:pt x="7620" y="466057"/>
                </a:lnTo>
                <a:lnTo>
                  <a:pt x="9144" y="461485"/>
                </a:lnTo>
                <a:lnTo>
                  <a:pt x="9144" y="450817"/>
                </a:lnTo>
                <a:lnTo>
                  <a:pt x="7620" y="446245"/>
                </a:lnTo>
                <a:lnTo>
                  <a:pt x="13716" y="440149"/>
                </a:lnTo>
                <a:lnTo>
                  <a:pt x="85344" y="511777"/>
                </a:lnTo>
                <a:lnTo>
                  <a:pt x="76200" y="520921"/>
                </a:lnTo>
                <a:lnTo>
                  <a:pt x="19812" y="463009"/>
                </a:lnTo>
                <a:lnTo>
                  <a:pt x="18287" y="466057"/>
                </a:lnTo>
                <a:lnTo>
                  <a:pt x="18287" y="467581"/>
                </a:lnTo>
                <a:lnTo>
                  <a:pt x="16763" y="470629"/>
                </a:lnTo>
                <a:lnTo>
                  <a:pt x="15240" y="472153"/>
                </a:lnTo>
                <a:lnTo>
                  <a:pt x="13716" y="475201"/>
                </a:lnTo>
                <a:lnTo>
                  <a:pt x="12191" y="478249"/>
                </a:lnTo>
                <a:lnTo>
                  <a:pt x="10667" y="479773"/>
                </a:lnTo>
                <a:lnTo>
                  <a:pt x="9144" y="482821"/>
                </a:lnTo>
                <a:lnTo>
                  <a:pt x="7620" y="484345"/>
                </a:lnTo>
                <a:close/>
              </a:path>
              <a:path w="526503" h="520921" extrusionOk="0">
                <a:moveTo>
                  <a:pt x="142455" y="450264"/>
                </a:moveTo>
                <a:lnTo>
                  <a:pt x="137580" y="460830"/>
                </a:lnTo>
                <a:lnTo>
                  <a:pt x="135636" y="463009"/>
                </a:lnTo>
                <a:lnTo>
                  <a:pt x="125547" y="469362"/>
                </a:lnTo>
                <a:lnTo>
                  <a:pt x="113361" y="470343"/>
                </a:lnTo>
                <a:lnTo>
                  <a:pt x="106679" y="469105"/>
                </a:lnTo>
                <a:lnTo>
                  <a:pt x="95927" y="464730"/>
                </a:lnTo>
                <a:lnTo>
                  <a:pt x="85511" y="457732"/>
                </a:lnTo>
                <a:lnTo>
                  <a:pt x="76200" y="449293"/>
                </a:lnTo>
                <a:lnTo>
                  <a:pt x="66904" y="438494"/>
                </a:lnTo>
                <a:lnTo>
                  <a:pt x="60380" y="427696"/>
                </a:lnTo>
                <a:lnTo>
                  <a:pt x="56387" y="417289"/>
                </a:lnTo>
                <a:lnTo>
                  <a:pt x="56478" y="403864"/>
                </a:lnTo>
                <a:lnTo>
                  <a:pt x="62029" y="393169"/>
                </a:lnTo>
                <a:lnTo>
                  <a:pt x="64008" y="391381"/>
                </a:lnTo>
                <a:lnTo>
                  <a:pt x="73853" y="384868"/>
                </a:lnTo>
                <a:lnTo>
                  <a:pt x="86531" y="384208"/>
                </a:lnTo>
                <a:lnTo>
                  <a:pt x="74675" y="394429"/>
                </a:lnTo>
                <a:lnTo>
                  <a:pt x="71628" y="399001"/>
                </a:lnTo>
                <a:lnTo>
                  <a:pt x="67055" y="403573"/>
                </a:lnTo>
                <a:lnTo>
                  <a:pt x="65532" y="408145"/>
                </a:lnTo>
                <a:lnTo>
                  <a:pt x="68579" y="415765"/>
                </a:lnTo>
                <a:lnTo>
                  <a:pt x="74068" y="425697"/>
                </a:lnTo>
                <a:lnTo>
                  <a:pt x="82202" y="436352"/>
                </a:lnTo>
                <a:lnTo>
                  <a:pt x="85344" y="440149"/>
                </a:lnTo>
                <a:lnTo>
                  <a:pt x="96576" y="450442"/>
                </a:lnTo>
                <a:lnTo>
                  <a:pt x="106663" y="456665"/>
                </a:lnTo>
                <a:lnTo>
                  <a:pt x="112775" y="458437"/>
                </a:lnTo>
                <a:lnTo>
                  <a:pt x="118871" y="459961"/>
                </a:lnTo>
                <a:lnTo>
                  <a:pt x="123444" y="459961"/>
                </a:lnTo>
                <a:lnTo>
                  <a:pt x="128016" y="455389"/>
                </a:lnTo>
                <a:lnTo>
                  <a:pt x="132587" y="450817"/>
                </a:lnTo>
                <a:lnTo>
                  <a:pt x="132587" y="446245"/>
                </a:lnTo>
                <a:lnTo>
                  <a:pt x="129540" y="438625"/>
                </a:lnTo>
                <a:lnTo>
                  <a:pt x="125171" y="428212"/>
                </a:lnTo>
                <a:lnTo>
                  <a:pt x="116473" y="417561"/>
                </a:lnTo>
                <a:lnTo>
                  <a:pt x="112775" y="414241"/>
                </a:lnTo>
                <a:lnTo>
                  <a:pt x="101888" y="403624"/>
                </a:lnTo>
                <a:lnTo>
                  <a:pt x="91587" y="397406"/>
                </a:lnTo>
                <a:lnTo>
                  <a:pt x="102805" y="389719"/>
                </a:lnTo>
                <a:lnTo>
                  <a:pt x="113753" y="396488"/>
                </a:lnTo>
                <a:lnTo>
                  <a:pt x="121920" y="403573"/>
                </a:lnTo>
                <a:lnTo>
                  <a:pt x="131278" y="414390"/>
                </a:lnTo>
                <a:lnTo>
                  <a:pt x="138058" y="425546"/>
                </a:lnTo>
                <a:lnTo>
                  <a:pt x="141624" y="436405"/>
                </a:lnTo>
                <a:lnTo>
                  <a:pt x="141732" y="437101"/>
                </a:lnTo>
                <a:lnTo>
                  <a:pt x="142455" y="450264"/>
                </a:lnTo>
                <a:close/>
              </a:path>
              <a:path w="526503" h="520921" extrusionOk="0">
                <a:moveTo>
                  <a:pt x="102805" y="389719"/>
                </a:moveTo>
                <a:lnTo>
                  <a:pt x="91587" y="397406"/>
                </a:lnTo>
                <a:lnTo>
                  <a:pt x="86867" y="395953"/>
                </a:lnTo>
                <a:lnTo>
                  <a:pt x="79248" y="394429"/>
                </a:lnTo>
                <a:lnTo>
                  <a:pt x="74675" y="394429"/>
                </a:lnTo>
                <a:lnTo>
                  <a:pt x="86531" y="384208"/>
                </a:lnTo>
                <a:lnTo>
                  <a:pt x="91440" y="385285"/>
                </a:lnTo>
                <a:lnTo>
                  <a:pt x="102805" y="389719"/>
                </a:lnTo>
                <a:close/>
              </a:path>
              <a:path w="526503" h="520921" extrusionOk="0">
                <a:moveTo>
                  <a:pt x="160020" y="414241"/>
                </a:moveTo>
                <a:lnTo>
                  <a:pt x="160020" y="412717"/>
                </a:lnTo>
                <a:lnTo>
                  <a:pt x="161544" y="409669"/>
                </a:lnTo>
                <a:lnTo>
                  <a:pt x="163067" y="408145"/>
                </a:lnTo>
                <a:lnTo>
                  <a:pt x="164591" y="406621"/>
                </a:lnTo>
                <a:lnTo>
                  <a:pt x="167640" y="405097"/>
                </a:lnTo>
                <a:lnTo>
                  <a:pt x="172212" y="405097"/>
                </a:lnTo>
                <a:lnTo>
                  <a:pt x="175259" y="406621"/>
                </a:lnTo>
                <a:lnTo>
                  <a:pt x="178308" y="409669"/>
                </a:lnTo>
                <a:lnTo>
                  <a:pt x="179832" y="412717"/>
                </a:lnTo>
                <a:lnTo>
                  <a:pt x="179832" y="417289"/>
                </a:lnTo>
                <a:lnTo>
                  <a:pt x="178308" y="420337"/>
                </a:lnTo>
                <a:lnTo>
                  <a:pt x="175259" y="423385"/>
                </a:lnTo>
                <a:lnTo>
                  <a:pt x="172212" y="424909"/>
                </a:lnTo>
                <a:lnTo>
                  <a:pt x="167640" y="424909"/>
                </a:lnTo>
                <a:lnTo>
                  <a:pt x="164591" y="423385"/>
                </a:lnTo>
                <a:lnTo>
                  <a:pt x="161544" y="420337"/>
                </a:lnTo>
                <a:lnTo>
                  <a:pt x="160020" y="417289"/>
                </a:lnTo>
                <a:lnTo>
                  <a:pt x="160020" y="414241"/>
                </a:lnTo>
                <a:close/>
              </a:path>
              <a:path w="526503" h="520921" extrusionOk="0">
                <a:moveTo>
                  <a:pt x="183839" y="322735"/>
                </a:moveTo>
                <a:lnTo>
                  <a:pt x="173752" y="316238"/>
                </a:lnTo>
                <a:lnTo>
                  <a:pt x="167640" y="313657"/>
                </a:lnTo>
                <a:lnTo>
                  <a:pt x="161544" y="312133"/>
                </a:lnTo>
                <a:lnTo>
                  <a:pt x="167054" y="301751"/>
                </a:lnTo>
                <a:lnTo>
                  <a:pt x="173736" y="302989"/>
                </a:lnTo>
                <a:lnTo>
                  <a:pt x="184851" y="307365"/>
                </a:lnTo>
                <a:lnTo>
                  <a:pt x="195577" y="314362"/>
                </a:lnTo>
                <a:lnTo>
                  <a:pt x="204216" y="322801"/>
                </a:lnTo>
                <a:lnTo>
                  <a:pt x="213511" y="333600"/>
                </a:lnTo>
                <a:lnTo>
                  <a:pt x="220035" y="344398"/>
                </a:lnTo>
                <a:lnTo>
                  <a:pt x="224028" y="354805"/>
                </a:lnTo>
                <a:lnTo>
                  <a:pt x="224751" y="367968"/>
                </a:lnTo>
                <a:lnTo>
                  <a:pt x="219876" y="378534"/>
                </a:lnTo>
                <a:lnTo>
                  <a:pt x="217932" y="380713"/>
                </a:lnTo>
                <a:lnTo>
                  <a:pt x="207860" y="387341"/>
                </a:lnTo>
                <a:lnTo>
                  <a:pt x="196103" y="388768"/>
                </a:lnTo>
                <a:lnTo>
                  <a:pt x="188975" y="386809"/>
                </a:lnTo>
                <a:lnTo>
                  <a:pt x="177610" y="382375"/>
                </a:lnTo>
                <a:lnTo>
                  <a:pt x="166662" y="375606"/>
                </a:lnTo>
                <a:lnTo>
                  <a:pt x="158496" y="368521"/>
                </a:lnTo>
                <a:lnTo>
                  <a:pt x="149465" y="358031"/>
                </a:lnTo>
                <a:lnTo>
                  <a:pt x="143034" y="347225"/>
                </a:lnTo>
                <a:lnTo>
                  <a:pt x="138886" y="335784"/>
                </a:lnTo>
                <a:lnTo>
                  <a:pt x="137960" y="322331"/>
                </a:lnTo>
                <a:lnTo>
                  <a:pt x="142835" y="311671"/>
                </a:lnTo>
                <a:lnTo>
                  <a:pt x="144779" y="309085"/>
                </a:lnTo>
                <a:lnTo>
                  <a:pt x="154868" y="302732"/>
                </a:lnTo>
                <a:lnTo>
                  <a:pt x="156971" y="313657"/>
                </a:lnTo>
                <a:lnTo>
                  <a:pt x="152400" y="316705"/>
                </a:lnTo>
                <a:lnTo>
                  <a:pt x="149352" y="321277"/>
                </a:lnTo>
                <a:lnTo>
                  <a:pt x="147828" y="327373"/>
                </a:lnTo>
                <a:lnTo>
                  <a:pt x="150875" y="333469"/>
                </a:lnTo>
                <a:lnTo>
                  <a:pt x="155883" y="343882"/>
                </a:lnTo>
                <a:lnTo>
                  <a:pt x="164021" y="354533"/>
                </a:lnTo>
                <a:lnTo>
                  <a:pt x="167640" y="357853"/>
                </a:lnTo>
                <a:lnTo>
                  <a:pt x="178207" y="368146"/>
                </a:lnTo>
                <a:lnTo>
                  <a:pt x="188774" y="374368"/>
                </a:lnTo>
                <a:lnTo>
                  <a:pt x="195071" y="376141"/>
                </a:lnTo>
                <a:lnTo>
                  <a:pt x="201167" y="377665"/>
                </a:lnTo>
                <a:lnTo>
                  <a:pt x="205740" y="377665"/>
                </a:lnTo>
                <a:lnTo>
                  <a:pt x="210312" y="373093"/>
                </a:lnTo>
                <a:lnTo>
                  <a:pt x="213359" y="370045"/>
                </a:lnTo>
                <a:lnTo>
                  <a:pt x="214883" y="363949"/>
                </a:lnTo>
                <a:lnTo>
                  <a:pt x="211836" y="356329"/>
                </a:lnTo>
                <a:lnTo>
                  <a:pt x="206828" y="346397"/>
                </a:lnTo>
                <a:lnTo>
                  <a:pt x="198690" y="335743"/>
                </a:lnTo>
                <a:lnTo>
                  <a:pt x="195071" y="331945"/>
                </a:lnTo>
                <a:lnTo>
                  <a:pt x="183839" y="322735"/>
                </a:lnTo>
                <a:close/>
              </a:path>
              <a:path w="526503" h="520921" extrusionOk="0">
                <a:moveTo>
                  <a:pt x="156971" y="313657"/>
                </a:moveTo>
                <a:lnTo>
                  <a:pt x="154868" y="302732"/>
                </a:lnTo>
                <a:lnTo>
                  <a:pt x="167054" y="301751"/>
                </a:lnTo>
                <a:lnTo>
                  <a:pt x="161544" y="312133"/>
                </a:lnTo>
                <a:lnTo>
                  <a:pt x="156971" y="313657"/>
                </a:lnTo>
                <a:close/>
              </a:path>
              <a:path w="526503" h="520921" extrusionOk="0">
                <a:moveTo>
                  <a:pt x="199644" y="292321"/>
                </a:moveTo>
                <a:lnTo>
                  <a:pt x="192024" y="287749"/>
                </a:lnTo>
                <a:lnTo>
                  <a:pt x="195071" y="284701"/>
                </a:lnTo>
                <a:lnTo>
                  <a:pt x="196596" y="281653"/>
                </a:lnTo>
                <a:lnTo>
                  <a:pt x="198120" y="277081"/>
                </a:lnTo>
                <a:lnTo>
                  <a:pt x="199644" y="274033"/>
                </a:lnTo>
                <a:lnTo>
                  <a:pt x="201167" y="269461"/>
                </a:lnTo>
                <a:lnTo>
                  <a:pt x="201167" y="258793"/>
                </a:lnTo>
                <a:lnTo>
                  <a:pt x="199644" y="254221"/>
                </a:lnTo>
                <a:lnTo>
                  <a:pt x="205740" y="248125"/>
                </a:lnTo>
                <a:lnTo>
                  <a:pt x="277367" y="319753"/>
                </a:lnTo>
                <a:lnTo>
                  <a:pt x="268224" y="328897"/>
                </a:lnTo>
                <a:lnTo>
                  <a:pt x="210312" y="272509"/>
                </a:lnTo>
                <a:lnTo>
                  <a:pt x="210312" y="275557"/>
                </a:lnTo>
                <a:lnTo>
                  <a:pt x="208787" y="278605"/>
                </a:lnTo>
                <a:lnTo>
                  <a:pt x="207263" y="281653"/>
                </a:lnTo>
                <a:lnTo>
                  <a:pt x="205740" y="283177"/>
                </a:lnTo>
                <a:lnTo>
                  <a:pt x="204216" y="286225"/>
                </a:lnTo>
                <a:lnTo>
                  <a:pt x="202691" y="289273"/>
                </a:lnTo>
                <a:lnTo>
                  <a:pt x="199644" y="292321"/>
                </a:lnTo>
                <a:close/>
              </a:path>
              <a:path w="526503" h="520921" extrusionOk="0">
                <a:moveTo>
                  <a:pt x="284987" y="194785"/>
                </a:moveTo>
                <a:lnTo>
                  <a:pt x="284987" y="197833"/>
                </a:lnTo>
                <a:lnTo>
                  <a:pt x="286512" y="202405"/>
                </a:lnTo>
                <a:lnTo>
                  <a:pt x="289559" y="206977"/>
                </a:lnTo>
                <a:lnTo>
                  <a:pt x="278891" y="213073"/>
                </a:lnTo>
                <a:lnTo>
                  <a:pt x="275844" y="206977"/>
                </a:lnTo>
                <a:lnTo>
                  <a:pt x="272796" y="200881"/>
                </a:lnTo>
                <a:lnTo>
                  <a:pt x="272796" y="187165"/>
                </a:lnTo>
                <a:lnTo>
                  <a:pt x="274320" y="179545"/>
                </a:lnTo>
                <a:lnTo>
                  <a:pt x="281940" y="173449"/>
                </a:lnTo>
                <a:lnTo>
                  <a:pt x="288036" y="167353"/>
                </a:lnTo>
                <a:lnTo>
                  <a:pt x="294132" y="164305"/>
                </a:lnTo>
                <a:lnTo>
                  <a:pt x="309371" y="164305"/>
                </a:lnTo>
                <a:lnTo>
                  <a:pt x="315467" y="167353"/>
                </a:lnTo>
                <a:lnTo>
                  <a:pt x="321563" y="173449"/>
                </a:lnTo>
                <a:lnTo>
                  <a:pt x="329331" y="182538"/>
                </a:lnTo>
                <a:lnTo>
                  <a:pt x="334257" y="193924"/>
                </a:lnTo>
                <a:lnTo>
                  <a:pt x="336562" y="207609"/>
                </a:lnTo>
                <a:lnTo>
                  <a:pt x="336804" y="214597"/>
                </a:lnTo>
                <a:lnTo>
                  <a:pt x="336709" y="225529"/>
                </a:lnTo>
                <a:lnTo>
                  <a:pt x="336044" y="239062"/>
                </a:lnTo>
                <a:lnTo>
                  <a:pt x="335279" y="246601"/>
                </a:lnTo>
                <a:lnTo>
                  <a:pt x="365759" y="216121"/>
                </a:lnTo>
                <a:lnTo>
                  <a:pt x="373379" y="223741"/>
                </a:lnTo>
                <a:lnTo>
                  <a:pt x="330708" y="264889"/>
                </a:lnTo>
                <a:lnTo>
                  <a:pt x="323087" y="257269"/>
                </a:lnTo>
                <a:lnTo>
                  <a:pt x="324445" y="242232"/>
                </a:lnTo>
                <a:lnTo>
                  <a:pt x="325212" y="229345"/>
                </a:lnTo>
                <a:lnTo>
                  <a:pt x="324798" y="218901"/>
                </a:lnTo>
                <a:lnTo>
                  <a:pt x="324612" y="217645"/>
                </a:lnTo>
                <a:lnTo>
                  <a:pt x="323066" y="203131"/>
                </a:lnTo>
                <a:lnTo>
                  <a:pt x="318675" y="191125"/>
                </a:lnTo>
                <a:lnTo>
                  <a:pt x="312420" y="182593"/>
                </a:lnTo>
                <a:lnTo>
                  <a:pt x="309371" y="179545"/>
                </a:lnTo>
                <a:lnTo>
                  <a:pt x="304800" y="176497"/>
                </a:lnTo>
                <a:lnTo>
                  <a:pt x="301752" y="176497"/>
                </a:lnTo>
                <a:lnTo>
                  <a:pt x="297179" y="174973"/>
                </a:lnTo>
                <a:lnTo>
                  <a:pt x="292608" y="176497"/>
                </a:lnTo>
                <a:lnTo>
                  <a:pt x="289559" y="181069"/>
                </a:lnTo>
                <a:lnTo>
                  <a:pt x="284987" y="184117"/>
                </a:lnTo>
                <a:lnTo>
                  <a:pt x="283463" y="190213"/>
                </a:lnTo>
                <a:lnTo>
                  <a:pt x="284987" y="194785"/>
                </a:lnTo>
                <a:close/>
              </a:path>
              <a:path w="526503" h="520921" extrusionOk="0">
                <a:moveTo>
                  <a:pt x="376512" y="115341"/>
                </a:moveTo>
                <a:lnTo>
                  <a:pt x="386929" y="122338"/>
                </a:lnTo>
                <a:lnTo>
                  <a:pt x="396240" y="130777"/>
                </a:lnTo>
                <a:lnTo>
                  <a:pt x="405535" y="141575"/>
                </a:lnTo>
                <a:lnTo>
                  <a:pt x="412059" y="152374"/>
                </a:lnTo>
                <a:lnTo>
                  <a:pt x="416052" y="162781"/>
                </a:lnTo>
                <a:lnTo>
                  <a:pt x="415961" y="176207"/>
                </a:lnTo>
                <a:lnTo>
                  <a:pt x="410410" y="186901"/>
                </a:lnTo>
                <a:lnTo>
                  <a:pt x="408432" y="188689"/>
                </a:lnTo>
                <a:lnTo>
                  <a:pt x="398831" y="195695"/>
                </a:lnTo>
                <a:lnTo>
                  <a:pt x="386475" y="197348"/>
                </a:lnTo>
                <a:lnTo>
                  <a:pt x="381000" y="196309"/>
                </a:lnTo>
                <a:lnTo>
                  <a:pt x="369884" y="191570"/>
                </a:lnTo>
                <a:lnTo>
                  <a:pt x="359158" y="184264"/>
                </a:lnTo>
                <a:lnTo>
                  <a:pt x="350520" y="176497"/>
                </a:lnTo>
                <a:lnTo>
                  <a:pt x="340879" y="165699"/>
                </a:lnTo>
                <a:lnTo>
                  <a:pt x="334023" y="154900"/>
                </a:lnTo>
                <a:lnTo>
                  <a:pt x="330708" y="144493"/>
                </a:lnTo>
                <a:lnTo>
                  <a:pt x="329881" y="131772"/>
                </a:lnTo>
                <a:lnTo>
                  <a:pt x="334217" y="120687"/>
                </a:lnTo>
                <a:lnTo>
                  <a:pt x="336804" y="117061"/>
                </a:lnTo>
                <a:lnTo>
                  <a:pt x="346892" y="110708"/>
                </a:lnTo>
                <a:lnTo>
                  <a:pt x="348996" y="121633"/>
                </a:lnTo>
                <a:lnTo>
                  <a:pt x="344424" y="124681"/>
                </a:lnTo>
                <a:lnTo>
                  <a:pt x="339852" y="129253"/>
                </a:lnTo>
                <a:lnTo>
                  <a:pt x="339852" y="135349"/>
                </a:lnTo>
                <a:lnTo>
                  <a:pt x="342900" y="142969"/>
                </a:lnTo>
                <a:lnTo>
                  <a:pt x="347268" y="152901"/>
                </a:lnTo>
                <a:lnTo>
                  <a:pt x="355966" y="163555"/>
                </a:lnTo>
                <a:lnTo>
                  <a:pt x="359663" y="167353"/>
                </a:lnTo>
                <a:lnTo>
                  <a:pt x="370847" y="176988"/>
                </a:lnTo>
                <a:lnTo>
                  <a:pt x="381393" y="182888"/>
                </a:lnTo>
                <a:lnTo>
                  <a:pt x="385571" y="184117"/>
                </a:lnTo>
                <a:lnTo>
                  <a:pt x="393191" y="187165"/>
                </a:lnTo>
                <a:lnTo>
                  <a:pt x="397763" y="185641"/>
                </a:lnTo>
                <a:lnTo>
                  <a:pt x="400812" y="182593"/>
                </a:lnTo>
                <a:lnTo>
                  <a:pt x="405383" y="178021"/>
                </a:lnTo>
                <a:lnTo>
                  <a:pt x="406908" y="171925"/>
                </a:lnTo>
                <a:lnTo>
                  <a:pt x="403859" y="164305"/>
                </a:lnTo>
                <a:lnTo>
                  <a:pt x="398371" y="154373"/>
                </a:lnTo>
                <a:lnTo>
                  <a:pt x="390237" y="143719"/>
                </a:lnTo>
                <a:lnTo>
                  <a:pt x="387096" y="139921"/>
                </a:lnTo>
                <a:lnTo>
                  <a:pt x="376512" y="115341"/>
                </a:lnTo>
                <a:close/>
              </a:path>
              <a:path w="526503" h="520921" extrusionOk="0">
                <a:moveTo>
                  <a:pt x="387096" y="139921"/>
                </a:moveTo>
                <a:lnTo>
                  <a:pt x="375863" y="130711"/>
                </a:lnTo>
                <a:lnTo>
                  <a:pt x="365776" y="124214"/>
                </a:lnTo>
                <a:lnTo>
                  <a:pt x="359663" y="121633"/>
                </a:lnTo>
                <a:lnTo>
                  <a:pt x="353567" y="120109"/>
                </a:lnTo>
                <a:lnTo>
                  <a:pt x="348996" y="121633"/>
                </a:lnTo>
                <a:lnTo>
                  <a:pt x="346892" y="110708"/>
                </a:lnTo>
                <a:lnTo>
                  <a:pt x="359078" y="109728"/>
                </a:lnTo>
                <a:lnTo>
                  <a:pt x="365759" y="110965"/>
                </a:lnTo>
                <a:lnTo>
                  <a:pt x="376512" y="115341"/>
                </a:lnTo>
                <a:lnTo>
                  <a:pt x="387096" y="139921"/>
                </a:lnTo>
                <a:close/>
              </a:path>
              <a:path w="526503" h="520921" extrusionOk="0">
                <a:moveTo>
                  <a:pt x="394716" y="85057"/>
                </a:moveTo>
                <a:lnTo>
                  <a:pt x="394716" y="88105"/>
                </a:lnTo>
                <a:lnTo>
                  <a:pt x="396240" y="92677"/>
                </a:lnTo>
                <a:lnTo>
                  <a:pt x="399287" y="95725"/>
                </a:lnTo>
                <a:lnTo>
                  <a:pt x="388620" y="103345"/>
                </a:lnTo>
                <a:lnTo>
                  <a:pt x="385571" y="97249"/>
                </a:lnTo>
                <a:lnTo>
                  <a:pt x="382524" y="91153"/>
                </a:lnTo>
                <a:lnTo>
                  <a:pt x="382524" y="77437"/>
                </a:lnTo>
                <a:lnTo>
                  <a:pt x="385571" y="69817"/>
                </a:lnTo>
                <a:lnTo>
                  <a:pt x="391667" y="63721"/>
                </a:lnTo>
                <a:lnTo>
                  <a:pt x="397763" y="57625"/>
                </a:lnTo>
                <a:lnTo>
                  <a:pt x="403859" y="54577"/>
                </a:lnTo>
                <a:lnTo>
                  <a:pt x="419100" y="54577"/>
                </a:lnTo>
                <a:lnTo>
                  <a:pt x="425196" y="57625"/>
                </a:lnTo>
                <a:lnTo>
                  <a:pt x="432816" y="63721"/>
                </a:lnTo>
                <a:lnTo>
                  <a:pt x="439672" y="72929"/>
                </a:lnTo>
                <a:lnTo>
                  <a:pt x="444176" y="84489"/>
                </a:lnTo>
                <a:lnTo>
                  <a:pt x="446329" y="98401"/>
                </a:lnTo>
                <a:lnTo>
                  <a:pt x="446532" y="104869"/>
                </a:lnTo>
                <a:lnTo>
                  <a:pt x="446437" y="115367"/>
                </a:lnTo>
                <a:lnTo>
                  <a:pt x="445772" y="128738"/>
                </a:lnTo>
                <a:lnTo>
                  <a:pt x="445008" y="136873"/>
                </a:lnTo>
                <a:lnTo>
                  <a:pt x="475487" y="106393"/>
                </a:lnTo>
                <a:lnTo>
                  <a:pt x="483108" y="114013"/>
                </a:lnTo>
                <a:lnTo>
                  <a:pt x="440436" y="155161"/>
                </a:lnTo>
                <a:lnTo>
                  <a:pt x="432816" y="147541"/>
                </a:lnTo>
                <a:lnTo>
                  <a:pt x="434853" y="132927"/>
                </a:lnTo>
                <a:lnTo>
                  <a:pt x="435690" y="120046"/>
                </a:lnTo>
                <a:lnTo>
                  <a:pt x="435862" y="108898"/>
                </a:lnTo>
                <a:lnTo>
                  <a:pt x="435863" y="106393"/>
                </a:lnTo>
                <a:lnTo>
                  <a:pt x="433137" y="92660"/>
                </a:lnTo>
                <a:lnTo>
                  <a:pt x="428162" y="80840"/>
                </a:lnTo>
                <a:lnTo>
                  <a:pt x="422148" y="72865"/>
                </a:lnTo>
                <a:lnTo>
                  <a:pt x="419100" y="69817"/>
                </a:lnTo>
                <a:lnTo>
                  <a:pt x="414528" y="66769"/>
                </a:lnTo>
                <a:lnTo>
                  <a:pt x="411479" y="66769"/>
                </a:lnTo>
                <a:lnTo>
                  <a:pt x="406908" y="65245"/>
                </a:lnTo>
                <a:lnTo>
                  <a:pt x="402336" y="66769"/>
                </a:lnTo>
                <a:lnTo>
                  <a:pt x="399287" y="71341"/>
                </a:lnTo>
                <a:lnTo>
                  <a:pt x="394716" y="74389"/>
                </a:lnTo>
                <a:lnTo>
                  <a:pt x="393191" y="78961"/>
                </a:lnTo>
                <a:lnTo>
                  <a:pt x="394716" y="85057"/>
                </a:lnTo>
                <a:close/>
              </a:path>
              <a:path w="526503" h="520921" extrusionOk="0">
                <a:moveTo>
                  <a:pt x="485591" y="20983"/>
                </a:moveTo>
                <a:lnTo>
                  <a:pt x="475504" y="14486"/>
                </a:lnTo>
                <a:lnTo>
                  <a:pt x="469391" y="11905"/>
                </a:lnTo>
                <a:lnTo>
                  <a:pt x="463296" y="10381"/>
                </a:lnTo>
                <a:lnTo>
                  <a:pt x="468806" y="0"/>
                </a:lnTo>
                <a:lnTo>
                  <a:pt x="475487" y="1237"/>
                </a:lnTo>
                <a:lnTo>
                  <a:pt x="486603" y="5613"/>
                </a:lnTo>
                <a:lnTo>
                  <a:pt x="497329" y="12610"/>
                </a:lnTo>
                <a:lnTo>
                  <a:pt x="505968" y="21049"/>
                </a:lnTo>
                <a:lnTo>
                  <a:pt x="515263" y="31848"/>
                </a:lnTo>
                <a:lnTo>
                  <a:pt x="521787" y="42646"/>
                </a:lnTo>
                <a:lnTo>
                  <a:pt x="525779" y="53053"/>
                </a:lnTo>
                <a:lnTo>
                  <a:pt x="526503" y="66216"/>
                </a:lnTo>
                <a:lnTo>
                  <a:pt x="521628" y="76782"/>
                </a:lnTo>
                <a:lnTo>
                  <a:pt x="519684" y="78961"/>
                </a:lnTo>
                <a:lnTo>
                  <a:pt x="509612" y="85589"/>
                </a:lnTo>
                <a:lnTo>
                  <a:pt x="497854" y="87016"/>
                </a:lnTo>
                <a:lnTo>
                  <a:pt x="490728" y="85057"/>
                </a:lnTo>
                <a:lnTo>
                  <a:pt x="479362" y="80623"/>
                </a:lnTo>
                <a:lnTo>
                  <a:pt x="468414" y="73854"/>
                </a:lnTo>
                <a:lnTo>
                  <a:pt x="460248" y="66769"/>
                </a:lnTo>
                <a:lnTo>
                  <a:pt x="451217" y="56280"/>
                </a:lnTo>
                <a:lnTo>
                  <a:pt x="444786" y="45473"/>
                </a:lnTo>
                <a:lnTo>
                  <a:pt x="440638" y="34032"/>
                </a:lnTo>
                <a:lnTo>
                  <a:pt x="439712" y="20579"/>
                </a:lnTo>
                <a:lnTo>
                  <a:pt x="444588" y="9919"/>
                </a:lnTo>
                <a:lnTo>
                  <a:pt x="446532" y="7333"/>
                </a:lnTo>
                <a:lnTo>
                  <a:pt x="456620" y="980"/>
                </a:lnTo>
                <a:lnTo>
                  <a:pt x="458724" y="11905"/>
                </a:lnTo>
                <a:lnTo>
                  <a:pt x="454152" y="14953"/>
                </a:lnTo>
                <a:lnTo>
                  <a:pt x="451104" y="19525"/>
                </a:lnTo>
                <a:lnTo>
                  <a:pt x="449579" y="25621"/>
                </a:lnTo>
                <a:lnTo>
                  <a:pt x="452628" y="31717"/>
                </a:lnTo>
                <a:lnTo>
                  <a:pt x="457635" y="42130"/>
                </a:lnTo>
                <a:lnTo>
                  <a:pt x="465773" y="52781"/>
                </a:lnTo>
                <a:lnTo>
                  <a:pt x="469391" y="56101"/>
                </a:lnTo>
                <a:lnTo>
                  <a:pt x="480279" y="66718"/>
                </a:lnTo>
                <a:lnTo>
                  <a:pt x="490580" y="72936"/>
                </a:lnTo>
                <a:lnTo>
                  <a:pt x="495300" y="74389"/>
                </a:lnTo>
                <a:lnTo>
                  <a:pt x="502920" y="75913"/>
                </a:lnTo>
                <a:lnTo>
                  <a:pt x="507492" y="75913"/>
                </a:lnTo>
                <a:lnTo>
                  <a:pt x="512063" y="71341"/>
                </a:lnTo>
                <a:lnTo>
                  <a:pt x="515112" y="68293"/>
                </a:lnTo>
                <a:lnTo>
                  <a:pt x="516636" y="62197"/>
                </a:lnTo>
                <a:lnTo>
                  <a:pt x="513587" y="54577"/>
                </a:lnTo>
                <a:lnTo>
                  <a:pt x="508580" y="44645"/>
                </a:lnTo>
                <a:lnTo>
                  <a:pt x="500442" y="33991"/>
                </a:lnTo>
                <a:lnTo>
                  <a:pt x="496823" y="30193"/>
                </a:lnTo>
                <a:lnTo>
                  <a:pt x="485591" y="20983"/>
                </a:lnTo>
                <a:close/>
              </a:path>
              <a:path w="526503" h="520921" extrusionOk="0">
                <a:moveTo>
                  <a:pt x="458724" y="11905"/>
                </a:moveTo>
                <a:lnTo>
                  <a:pt x="456620" y="980"/>
                </a:lnTo>
                <a:lnTo>
                  <a:pt x="468806" y="0"/>
                </a:lnTo>
                <a:lnTo>
                  <a:pt x="463296" y="10381"/>
                </a:lnTo>
                <a:lnTo>
                  <a:pt x="458724" y="11905"/>
                </a:lnTo>
                <a:close/>
              </a:path>
              <a:path w="526503" h="520921" extrusionOk="0">
                <a:moveTo>
                  <a:pt x="298704" y="272509"/>
                </a:moveTo>
                <a:lnTo>
                  <a:pt x="300228" y="270985"/>
                </a:lnTo>
                <a:lnTo>
                  <a:pt x="303275" y="267937"/>
                </a:lnTo>
                <a:lnTo>
                  <a:pt x="309371" y="267937"/>
                </a:lnTo>
                <a:lnTo>
                  <a:pt x="310896" y="269461"/>
                </a:lnTo>
                <a:lnTo>
                  <a:pt x="313944" y="270985"/>
                </a:lnTo>
                <a:lnTo>
                  <a:pt x="315467" y="272509"/>
                </a:lnTo>
                <a:lnTo>
                  <a:pt x="315467" y="283177"/>
                </a:lnTo>
                <a:lnTo>
                  <a:pt x="313944" y="284701"/>
                </a:lnTo>
                <a:lnTo>
                  <a:pt x="310896" y="286225"/>
                </a:lnTo>
                <a:lnTo>
                  <a:pt x="309371" y="287749"/>
                </a:lnTo>
                <a:lnTo>
                  <a:pt x="303275" y="287749"/>
                </a:lnTo>
                <a:lnTo>
                  <a:pt x="300228" y="284701"/>
                </a:lnTo>
                <a:lnTo>
                  <a:pt x="298704" y="283177"/>
                </a:lnTo>
                <a:lnTo>
                  <a:pt x="297179" y="280129"/>
                </a:lnTo>
                <a:lnTo>
                  <a:pt x="297179" y="275557"/>
                </a:lnTo>
                <a:lnTo>
                  <a:pt x="298704" y="272509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1" name="Google Shape;281;p10"/>
          <p:cNvSpPr/>
          <p:nvPr/>
        </p:nvSpPr>
        <p:spPr>
          <a:xfrm>
            <a:off x="2810256" y="5232178"/>
            <a:ext cx="527303" cy="531589"/>
          </a:xfrm>
          <a:custGeom>
            <a:avLst/>
            <a:gdLst/>
            <a:ahLst/>
            <a:cxnLst/>
            <a:rect l="l" t="t" r="r" b="b"/>
            <a:pathLst>
              <a:path w="527303" h="531589" extrusionOk="0">
                <a:moveTo>
                  <a:pt x="388619" y="139921"/>
                </a:moveTo>
                <a:lnTo>
                  <a:pt x="377387" y="130711"/>
                </a:lnTo>
                <a:lnTo>
                  <a:pt x="367300" y="124214"/>
                </a:lnTo>
                <a:lnTo>
                  <a:pt x="361187" y="121633"/>
                </a:lnTo>
                <a:lnTo>
                  <a:pt x="355091" y="120109"/>
                </a:lnTo>
                <a:lnTo>
                  <a:pt x="350519" y="121633"/>
                </a:lnTo>
                <a:lnTo>
                  <a:pt x="348416" y="110708"/>
                </a:lnTo>
                <a:lnTo>
                  <a:pt x="360602" y="109728"/>
                </a:lnTo>
                <a:lnTo>
                  <a:pt x="367283" y="110965"/>
                </a:lnTo>
                <a:lnTo>
                  <a:pt x="378036" y="115341"/>
                </a:lnTo>
                <a:lnTo>
                  <a:pt x="388619" y="139921"/>
                </a:lnTo>
                <a:close/>
              </a:path>
              <a:path w="527303" h="531589" extrusionOk="0">
                <a:moveTo>
                  <a:pt x="396240" y="85057"/>
                </a:moveTo>
                <a:lnTo>
                  <a:pt x="396240" y="88105"/>
                </a:lnTo>
                <a:lnTo>
                  <a:pt x="397763" y="92677"/>
                </a:lnTo>
                <a:lnTo>
                  <a:pt x="400811" y="95725"/>
                </a:lnTo>
                <a:lnTo>
                  <a:pt x="390143" y="103345"/>
                </a:lnTo>
                <a:lnTo>
                  <a:pt x="387095" y="97249"/>
                </a:lnTo>
                <a:lnTo>
                  <a:pt x="384047" y="91153"/>
                </a:lnTo>
                <a:lnTo>
                  <a:pt x="384047" y="77437"/>
                </a:lnTo>
                <a:lnTo>
                  <a:pt x="387095" y="69817"/>
                </a:lnTo>
                <a:lnTo>
                  <a:pt x="393191" y="63721"/>
                </a:lnTo>
                <a:lnTo>
                  <a:pt x="399287" y="57625"/>
                </a:lnTo>
                <a:lnTo>
                  <a:pt x="405383" y="54577"/>
                </a:lnTo>
                <a:lnTo>
                  <a:pt x="420624" y="54577"/>
                </a:lnTo>
                <a:lnTo>
                  <a:pt x="426719" y="57625"/>
                </a:lnTo>
                <a:lnTo>
                  <a:pt x="434340" y="63721"/>
                </a:lnTo>
                <a:lnTo>
                  <a:pt x="441196" y="72929"/>
                </a:lnTo>
                <a:lnTo>
                  <a:pt x="445700" y="84489"/>
                </a:lnTo>
                <a:lnTo>
                  <a:pt x="447853" y="98401"/>
                </a:lnTo>
                <a:lnTo>
                  <a:pt x="448055" y="104869"/>
                </a:lnTo>
                <a:lnTo>
                  <a:pt x="447960" y="115367"/>
                </a:lnTo>
                <a:lnTo>
                  <a:pt x="447296" y="128738"/>
                </a:lnTo>
                <a:lnTo>
                  <a:pt x="446532" y="136873"/>
                </a:lnTo>
                <a:lnTo>
                  <a:pt x="477011" y="106393"/>
                </a:lnTo>
                <a:lnTo>
                  <a:pt x="484632" y="114013"/>
                </a:lnTo>
                <a:lnTo>
                  <a:pt x="441959" y="155161"/>
                </a:lnTo>
                <a:lnTo>
                  <a:pt x="434340" y="147541"/>
                </a:lnTo>
                <a:lnTo>
                  <a:pt x="436376" y="132927"/>
                </a:lnTo>
                <a:lnTo>
                  <a:pt x="437214" y="120046"/>
                </a:lnTo>
                <a:lnTo>
                  <a:pt x="437386" y="108898"/>
                </a:lnTo>
                <a:lnTo>
                  <a:pt x="437387" y="106393"/>
                </a:lnTo>
                <a:lnTo>
                  <a:pt x="434661" y="92660"/>
                </a:lnTo>
                <a:lnTo>
                  <a:pt x="429686" y="80840"/>
                </a:lnTo>
                <a:lnTo>
                  <a:pt x="423671" y="72865"/>
                </a:lnTo>
                <a:lnTo>
                  <a:pt x="420624" y="69817"/>
                </a:lnTo>
                <a:lnTo>
                  <a:pt x="416051" y="66769"/>
                </a:lnTo>
                <a:lnTo>
                  <a:pt x="413003" y="66769"/>
                </a:lnTo>
                <a:lnTo>
                  <a:pt x="408432" y="65245"/>
                </a:lnTo>
                <a:lnTo>
                  <a:pt x="403859" y="66769"/>
                </a:lnTo>
                <a:lnTo>
                  <a:pt x="400811" y="71341"/>
                </a:lnTo>
                <a:lnTo>
                  <a:pt x="396240" y="74389"/>
                </a:lnTo>
                <a:lnTo>
                  <a:pt x="394716" y="78961"/>
                </a:lnTo>
                <a:lnTo>
                  <a:pt x="396240" y="85057"/>
                </a:lnTo>
                <a:close/>
              </a:path>
              <a:path w="527303" h="531589" extrusionOk="0">
                <a:moveTo>
                  <a:pt x="487764" y="5613"/>
                </a:moveTo>
                <a:lnTo>
                  <a:pt x="498180" y="12610"/>
                </a:lnTo>
                <a:lnTo>
                  <a:pt x="507491" y="21049"/>
                </a:lnTo>
                <a:lnTo>
                  <a:pt x="516787" y="31848"/>
                </a:lnTo>
                <a:lnTo>
                  <a:pt x="523311" y="42646"/>
                </a:lnTo>
                <a:lnTo>
                  <a:pt x="527303" y="53053"/>
                </a:lnTo>
                <a:lnTo>
                  <a:pt x="527213" y="66479"/>
                </a:lnTo>
                <a:lnTo>
                  <a:pt x="521662" y="77173"/>
                </a:lnTo>
                <a:lnTo>
                  <a:pt x="519683" y="78961"/>
                </a:lnTo>
                <a:lnTo>
                  <a:pt x="510339" y="85764"/>
                </a:lnTo>
                <a:lnTo>
                  <a:pt x="498319" y="86862"/>
                </a:lnTo>
                <a:lnTo>
                  <a:pt x="492251" y="85057"/>
                </a:lnTo>
                <a:lnTo>
                  <a:pt x="480886" y="80623"/>
                </a:lnTo>
                <a:lnTo>
                  <a:pt x="469938" y="73854"/>
                </a:lnTo>
                <a:lnTo>
                  <a:pt x="461771" y="66769"/>
                </a:lnTo>
                <a:lnTo>
                  <a:pt x="452740" y="56280"/>
                </a:lnTo>
                <a:lnTo>
                  <a:pt x="446310" y="45473"/>
                </a:lnTo>
                <a:lnTo>
                  <a:pt x="442162" y="34032"/>
                </a:lnTo>
                <a:lnTo>
                  <a:pt x="441235" y="20579"/>
                </a:lnTo>
                <a:lnTo>
                  <a:pt x="446111" y="9919"/>
                </a:lnTo>
                <a:lnTo>
                  <a:pt x="448055" y="7333"/>
                </a:lnTo>
                <a:lnTo>
                  <a:pt x="458144" y="980"/>
                </a:lnTo>
                <a:lnTo>
                  <a:pt x="460247" y="11905"/>
                </a:lnTo>
                <a:lnTo>
                  <a:pt x="455675" y="14953"/>
                </a:lnTo>
                <a:lnTo>
                  <a:pt x="452627" y="19525"/>
                </a:lnTo>
                <a:lnTo>
                  <a:pt x="451103" y="25621"/>
                </a:lnTo>
                <a:lnTo>
                  <a:pt x="454151" y="31717"/>
                </a:lnTo>
                <a:lnTo>
                  <a:pt x="459159" y="42130"/>
                </a:lnTo>
                <a:lnTo>
                  <a:pt x="467297" y="52781"/>
                </a:lnTo>
                <a:lnTo>
                  <a:pt x="470916" y="56101"/>
                </a:lnTo>
                <a:lnTo>
                  <a:pt x="481803" y="66718"/>
                </a:lnTo>
                <a:lnTo>
                  <a:pt x="492104" y="72936"/>
                </a:lnTo>
                <a:lnTo>
                  <a:pt x="496824" y="74389"/>
                </a:lnTo>
                <a:lnTo>
                  <a:pt x="504443" y="75913"/>
                </a:lnTo>
                <a:lnTo>
                  <a:pt x="509016" y="75913"/>
                </a:lnTo>
                <a:lnTo>
                  <a:pt x="513587" y="71341"/>
                </a:lnTo>
                <a:lnTo>
                  <a:pt x="516635" y="68293"/>
                </a:lnTo>
                <a:lnTo>
                  <a:pt x="518159" y="62197"/>
                </a:lnTo>
                <a:lnTo>
                  <a:pt x="515111" y="54577"/>
                </a:lnTo>
                <a:lnTo>
                  <a:pt x="510104" y="44645"/>
                </a:lnTo>
                <a:lnTo>
                  <a:pt x="501966" y="33991"/>
                </a:lnTo>
                <a:lnTo>
                  <a:pt x="498347" y="30193"/>
                </a:lnTo>
                <a:lnTo>
                  <a:pt x="487764" y="5613"/>
                </a:lnTo>
                <a:close/>
              </a:path>
              <a:path w="527303" h="531589" extrusionOk="0">
                <a:moveTo>
                  <a:pt x="498347" y="30193"/>
                </a:moveTo>
                <a:lnTo>
                  <a:pt x="487115" y="20983"/>
                </a:lnTo>
                <a:lnTo>
                  <a:pt x="477028" y="14486"/>
                </a:lnTo>
                <a:lnTo>
                  <a:pt x="470916" y="11905"/>
                </a:lnTo>
                <a:lnTo>
                  <a:pt x="464819" y="10381"/>
                </a:lnTo>
                <a:lnTo>
                  <a:pt x="460247" y="11905"/>
                </a:lnTo>
                <a:lnTo>
                  <a:pt x="458144" y="980"/>
                </a:lnTo>
                <a:lnTo>
                  <a:pt x="470330" y="0"/>
                </a:lnTo>
                <a:lnTo>
                  <a:pt x="477011" y="1237"/>
                </a:lnTo>
                <a:lnTo>
                  <a:pt x="487764" y="5613"/>
                </a:lnTo>
                <a:lnTo>
                  <a:pt x="498347" y="30193"/>
                </a:lnTo>
                <a:close/>
              </a:path>
              <a:path w="527303" h="531589" extrusionOk="0">
                <a:moveTo>
                  <a:pt x="300227" y="272509"/>
                </a:moveTo>
                <a:lnTo>
                  <a:pt x="301751" y="270985"/>
                </a:lnTo>
                <a:lnTo>
                  <a:pt x="304800" y="267937"/>
                </a:lnTo>
                <a:lnTo>
                  <a:pt x="310895" y="267937"/>
                </a:lnTo>
                <a:lnTo>
                  <a:pt x="312419" y="269461"/>
                </a:lnTo>
                <a:lnTo>
                  <a:pt x="315467" y="270985"/>
                </a:lnTo>
                <a:lnTo>
                  <a:pt x="316991" y="272509"/>
                </a:lnTo>
                <a:lnTo>
                  <a:pt x="316991" y="283177"/>
                </a:lnTo>
                <a:lnTo>
                  <a:pt x="315467" y="284701"/>
                </a:lnTo>
                <a:lnTo>
                  <a:pt x="312419" y="286225"/>
                </a:lnTo>
                <a:lnTo>
                  <a:pt x="310895" y="287749"/>
                </a:lnTo>
                <a:lnTo>
                  <a:pt x="304800" y="287749"/>
                </a:lnTo>
                <a:lnTo>
                  <a:pt x="301751" y="284701"/>
                </a:lnTo>
                <a:lnTo>
                  <a:pt x="300227" y="283177"/>
                </a:lnTo>
                <a:lnTo>
                  <a:pt x="298703" y="280129"/>
                </a:lnTo>
                <a:lnTo>
                  <a:pt x="298703" y="275557"/>
                </a:lnTo>
                <a:lnTo>
                  <a:pt x="300227" y="272509"/>
                </a:lnTo>
                <a:close/>
              </a:path>
              <a:path w="527303" h="531589" extrusionOk="0">
                <a:moveTo>
                  <a:pt x="55190" y="518943"/>
                </a:moveTo>
                <a:lnTo>
                  <a:pt x="66116" y="517034"/>
                </a:lnTo>
                <a:lnTo>
                  <a:pt x="73151" y="511777"/>
                </a:lnTo>
                <a:lnTo>
                  <a:pt x="77724" y="507205"/>
                </a:lnTo>
                <a:lnTo>
                  <a:pt x="80771" y="502633"/>
                </a:lnTo>
                <a:lnTo>
                  <a:pt x="79247" y="496537"/>
                </a:lnTo>
                <a:lnTo>
                  <a:pt x="79247" y="493489"/>
                </a:lnTo>
                <a:lnTo>
                  <a:pt x="77724" y="488917"/>
                </a:lnTo>
                <a:lnTo>
                  <a:pt x="73151" y="485869"/>
                </a:lnTo>
                <a:lnTo>
                  <a:pt x="68579" y="481297"/>
                </a:lnTo>
                <a:lnTo>
                  <a:pt x="65532" y="479773"/>
                </a:lnTo>
                <a:lnTo>
                  <a:pt x="54863" y="479773"/>
                </a:lnTo>
                <a:lnTo>
                  <a:pt x="50291" y="481297"/>
                </a:lnTo>
                <a:lnTo>
                  <a:pt x="45719" y="485869"/>
                </a:lnTo>
                <a:lnTo>
                  <a:pt x="39624" y="493489"/>
                </a:lnTo>
                <a:lnTo>
                  <a:pt x="32003" y="485869"/>
                </a:lnTo>
                <a:lnTo>
                  <a:pt x="38100" y="479773"/>
                </a:lnTo>
                <a:lnTo>
                  <a:pt x="42671" y="475201"/>
                </a:lnTo>
                <a:lnTo>
                  <a:pt x="44195" y="469105"/>
                </a:lnTo>
                <a:lnTo>
                  <a:pt x="44195" y="461485"/>
                </a:lnTo>
                <a:lnTo>
                  <a:pt x="42671" y="458437"/>
                </a:lnTo>
                <a:lnTo>
                  <a:pt x="39624" y="455389"/>
                </a:lnTo>
                <a:lnTo>
                  <a:pt x="36575" y="452341"/>
                </a:lnTo>
                <a:lnTo>
                  <a:pt x="33527" y="450817"/>
                </a:lnTo>
                <a:lnTo>
                  <a:pt x="30479" y="449293"/>
                </a:lnTo>
                <a:lnTo>
                  <a:pt x="25908" y="449293"/>
                </a:lnTo>
                <a:lnTo>
                  <a:pt x="21335" y="450817"/>
                </a:lnTo>
                <a:lnTo>
                  <a:pt x="16763" y="453865"/>
                </a:lnTo>
                <a:lnTo>
                  <a:pt x="12191" y="458437"/>
                </a:lnTo>
                <a:lnTo>
                  <a:pt x="10667" y="464533"/>
                </a:lnTo>
                <a:lnTo>
                  <a:pt x="10667" y="472153"/>
                </a:lnTo>
                <a:lnTo>
                  <a:pt x="12191" y="476725"/>
                </a:lnTo>
                <a:lnTo>
                  <a:pt x="15240" y="479773"/>
                </a:lnTo>
                <a:lnTo>
                  <a:pt x="4571" y="485869"/>
                </a:lnTo>
                <a:lnTo>
                  <a:pt x="1524" y="479773"/>
                </a:lnTo>
                <a:lnTo>
                  <a:pt x="0" y="472153"/>
                </a:lnTo>
                <a:lnTo>
                  <a:pt x="0" y="458437"/>
                </a:lnTo>
                <a:lnTo>
                  <a:pt x="3047" y="452341"/>
                </a:lnTo>
                <a:lnTo>
                  <a:pt x="9143" y="446245"/>
                </a:lnTo>
                <a:lnTo>
                  <a:pt x="15240" y="440149"/>
                </a:lnTo>
                <a:lnTo>
                  <a:pt x="22859" y="437101"/>
                </a:lnTo>
                <a:lnTo>
                  <a:pt x="36575" y="437101"/>
                </a:lnTo>
                <a:lnTo>
                  <a:pt x="42671" y="440149"/>
                </a:lnTo>
                <a:lnTo>
                  <a:pt x="47243" y="444721"/>
                </a:lnTo>
                <a:lnTo>
                  <a:pt x="51816" y="449293"/>
                </a:lnTo>
                <a:lnTo>
                  <a:pt x="54863" y="455389"/>
                </a:lnTo>
                <a:lnTo>
                  <a:pt x="54863" y="467581"/>
                </a:lnTo>
                <a:lnTo>
                  <a:pt x="53340" y="470629"/>
                </a:lnTo>
                <a:lnTo>
                  <a:pt x="57911" y="467581"/>
                </a:lnTo>
                <a:lnTo>
                  <a:pt x="68579" y="467581"/>
                </a:lnTo>
                <a:lnTo>
                  <a:pt x="73151" y="469105"/>
                </a:lnTo>
                <a:lnTo>
                  <a:pt x="77724" y="472153"/>
                </a:lnTo>
                <a:lnTo>
                  <a:pt x="82295" y="475201"/>
                </a:lnTo>
                <a:lnTo>
                  <a:pt x="88391" y="481297"/>
                </a:lnTo>
                <a:lnTo>
                  <a:pt x="91440" y="488917"/>
                </a:lnTo>
                <a:lnTo>
                  <a:pt x="91440" y="504157"/>
                </a:lnTo>
                <a:lnTo>
                  <a:pt x="88391" y="511777"/>
                </a:lnTo>
                <a:lnTo>
                  <a:pt x="80771" y="519397"/>
                </a:lnTo>
                <a:lnTo>
                  <a:pt x="69698" y="527348"/>
                </a:lnTo>
                <a:lnTo>
                  <a:pt x="57631" y="530046"/>
                </a:lnTo>
                <a:lnTo>
                  <a:pt x="56387" y="530065"/>
                </a:lnTo>
                <a:lnTo>
                  <a:pt x="51816" y="531589"/>
                </a:lnTo>
                <a:lnTo>
                  <a:pt x="48767" y="530065"/>
                </a:lnTo>
                <a:lnTo>
                  <a:pt x="44195" y="528541"/>
                </a:lnTo>
                <a:lnTo>
                  <a:pt x="42671" y="528541"/>
                </a:lnTo>
                <a:lnTo>
                  <a:pt x="39624" y="527017"/>
                </a:lnTo>
                <a:lnTo>
                  <a:pt x="36575" y="523969"/>
                </a:lnTo>
                <a:lnTo>
                  <a:pt x="42671" y="514825"/>
                </a:lnTo>
                <a:lnTo>
                  <a:pt x="55190" y="518943"/>
                </a:lnTo>
                <a:close/>
              </a:path>
              <a:path w="527303" h="531589" extrusionOk="0">
                <a:moveTo>
                  <a:pt x="143979" y="450264"/>
                </a:moveTo>
                <a:lnTo>
                  <a:pt x="139103" y="460830"/>
                </a:lnTo>
                <a:lnTo>
                  <a:pt x="137159" y="463009"/>
                </a:lnTo>
                <a:lnTo>
                  <a:pt x="127071" y="469362"/>
                </a:lnTo>
                <a:lnTo>
                  <a:pt x="114885" y="470343"/>
                </a:lnTo>
                <a:lnTo>
                  <a:pt x="108203" y="469105"/>
                </a:lnTo>
                <a:lnTo>
                  <a:pt x="97451" y="464729"/>
                </a:lnTo>
                <a:lnTo>
                  <a:pt x="87034" y="457732"/>
                </a:lnTo>
                <a:lnTo>
                  <a:pt x="77724" y="449293"/>
                </a:lnTo>
                <a:lnTo>
                  <a:pt x="68428" y="438495"/>
                </a:lnTo>
                <a:lnTo>
                  <a:pt x="61904" y="427696"/>
                </a:lnTo>
                <a:lnTo>
                  <a:pt x="57911" y="417289"/>
                </a:lnTo>
                <a:lnTo>
                  <a:pt x="58002" y="403864"/>
                </a:lnTo>
                <a:lnTo>
                  <a:pt x="63552" y="393169"/>
                </a:lnTo>
                <a:lnTo>
                  <a:pt x="65532" y="391381"/>
                </a:lnTo>
                <a:lnTo>
                  <a:pt x="75377" y="384868"/>
                </a:lnTo>
                <a:lnTo>
                  <a:pt x="88055" y="384208"/>
                </a:lnTo>
                <a:lnTo>
                  <a:pt x="76200" y="394429"/>
                </a:lnTo>
                <a:lnTo>
                  <a:pt x="73151" y="399001"/>
                </a:lnTo>
                <a:lnTo>
                  <a:pt x="68579" y="403573"/>
                </a:lnTo>
                <a:lnTo>
                  <a:pt x="67055" y="408145"/>
                </a:lnTo>
                <a:lnTo>
                  <a:pt x="70103" y="415765"/>
                </a:lnTo>
                <a:lnTo>
                  <a:pt x="75111" y="425697"/>
                </a:lnTo>
                <a:lnTo>
                  <a:pt x="83249" y="436352"/>
                </a:lnTo>
                <a:lnTo>
                  <a:pt x="86867" y="440149"/>
                </a:lnTo>
                <a:lnTo>
                  <a:pt x="98100" y="450442"/>
                </a:lnTo>
                <a:lnTo>
                  <a:pt x="108187" y="456665"/>
                </a:lnTo>
                <a:lnTo>
                  <a:pt x="114300" y="458437"/>
                </a:lnTo>
                <a:lnTo>
                  <a:pt x="120395" y="459961"/>
                </a:lnTo>
                <a:lnTo>
                  <a:pt x="124967" y="459961"/>
                </a:lnTo>
                <a:lnTo>
                  <a:pt x="129540" y="455389"/>
                </a:lnTo>
                <a:lnTo>
                  <a:pt x="134111" y="450817"/>
                </a:lnTo>
                <a:lnTo>
                  <a:pt x="134111" y="446245"/>
                </a:lnTo>
                <a:lnTo>
                  <a:pt x="131063" y="438625"/>
                </a:lnTo>
                <a:lnTo>
                  <a:pt x="126695" y="428212"/>
                </a:lnTo>
                <a:lnTo>
                  <a:pt x="117997" y="417561"/>
                </a:lnTo>
                <a:lnTo>
                  <a:pt x="114300" y="414241"/>
                </a:lnTo>
                <a:lnTo>
                  <a:pt x="103411" y="403624"/>
                </a:lnTo>
                <a:lnTo>
                  <a:pt x="93111" y="397406"/>
                </a:lnTo>
                <a:lnTo>
                  <a:pt x="104329" y="389719"/>
                </a:lnTo>
                <a:lnTo>
                  <a:pt x="115277" y="396488"/>
                </a:lnTo>
                <a:lnTo>
                  <a:pt x="123443" y="403573"/>
                </a:lnTo>
                <a:lnTo>
                  <a:pt x="132802" y="414390"/>
                </a:lnTo>
                <a:lnTo>
                  <a:pt x="139582" y="425546"/>
                </a:lnTo>
                <a:lnTo>
                  <a:pt x="143148" y="436405"/>
                </a:lnTo>
                <a:lnTo>
                  <a:pt x="143255" y="437101"/>
                </a:lnTo>
                <a:lnTo>
                  <a:pt x="143979" y="450264"/>
                </a:lnTo>
                <a:close/>
              </a:path>
              <a:path w="527303" h="531589" extrusionOk="0">
                <a:moveTo>
                  <a:pt x="104329" y="389719"/>
                </a:moveTo>
                <a:lnTo>
                  <a:pt x="93111" y="397406"/>
                </a:lnTo>
                <a:lnTo>
                  <a:pt x="88391" y="395953"/>
                </a:lnTo>
                <a:lnTo>
                  <a:pt x="80771" y="394429"/>
                </a:lnTo>
                <a:lnTo>
                  <a:pt x="76200" y="394429"/>
                </a:lnTo>
                <a:lnTo>
                  <a:pt x="88055" y="384208"/>
                </a:lnTo>
                <a:lnTo>
                  <a:pt x="92963" y="385285"/>
                </a:lnTo>
                <a:lnTo>
                  <a:pt x="104329" y="389719"/>
                </a:lnTo>
                <a:close/>
              </a:path>
              <a:path w="527303" h="531589" extrusionOk="0">
                <a:moveTo>
                  <a:pt x="163067" y="420337"/>
                </a:moveTo>
                <a:lnTo>
                  <a:pt x="161543" y="417289"/>
                </a:lnTo>
                <a:lnTo>
                  <a:pt x="161543" y="412717"/>
                </a:lnTo>
                <a:lnTo>
                  <a:pt x="163067" y="409669"/>
                </a:lnTo>
                <a:lnTo>
                  <a:pt x="164591" y="408145"/>
                </a:lnTo>
                <a:lnTo>
                  <a:pt x="166116" y="406621"/>
                </a:lnTo>
                <a:lnTo>
                  <a:pt x="169163" y="405097"/>
                </a:lnTo>
                <a:lnTo>
                  <a:pt x="173735" y="405097"/>
                </a:lnTo>
                <a:lnTo>
                  <a:pt x="175259" y="406621"/>
                </a:lnTo>
                <a:lnTo>
                  <a:pt x="178308" y="408145"/>
                </a:lnTo>
                <a:lnTo>
                  <a:pt x="179832" y="409669"/>
                </a:lnTo>
                <a:lnTo>
                  <a:pt x="179832" y="420337"/>
                </a:lnTo>
                <a:lnTo>
                  <a:pt x="178308" y="421861"/>
                </a:lnTo>
                <a:lnTo>
                  <a:pt x="175259" y="423385"/>
                </a:lnTo>
                <a:lnTo>
                  <a:pt x="173735" y="424909"/>
                </a:lnTo>
                <a:lnTo>
                  <a:pt x="169163" y="424909"/>
                </a:lnTo>
                <a:lnTo>
                  <a:pt x="166116" y="423385"/>
                </a:lnTo>
                <a:lnTo>
                  <a:pt x="163067" y="420337"/>
                </a:lnTo>
                <a:close/>
              </a:path>
              <a:path w="527303" h="531589" extrusionOk="0">
                <a:moveTo>
                  <a:pt x="186012" y="307365"/>
                </a:moveTo>
                <a:lnTo>
                  <a:pt x="196428" y="314362"/>
                </a:lnTo>
                <a:lnTo>
                  <a:pt x="205740" y="322801"/>
                </a:lnTo>
                <a:lnTo>
                  <a:pt x="215035" y="333600"/>
                </a:lnTo>
                <a:lnTo>
                  <a:pt x="221559" y="344398"/>
                </a:lnTo>
                <a:lnTo>
                  <a:pt x="225551" y="354805"/>
                </a:lnTo>
                <a:lnTo>
                  <a:pt x="225461" y="368230"/>
                </a:lnTo>
                <a:lnTo>
                  <a:pt x="219911" y="378925"/>
                </a:lnTo>
                <a:lnTo>
                  <a:pt x="217932" y="380713"/>
                </a:lnTo>
                <a:lnTo>
                  <a:pt x="208587" y="387516"/>
                </a:lnTo>
                <a:lnTo>
                  <a:pt x="196568" y="388614"/>
                </a:lnTo>
                <a:lnTo>
                  <a:pt x="190500" y="386809"/>
                </a:lnTo>
                <a:lnTo>
                  <a:pt x="179134" y="382375"/>
                </a:lnTo>
                <a:lnTo>
                  <a:pt x="168186" y="375606"/>
                </a:lnTo>
                <a:lnTo>
                  <a:pt x="160019" y="368521"/>
                </a:lnTo>
                <a:lnTo>
                  <a:pt x="150988" y="358031"/>
                </a:lnTo>
                <a:lnTo>
                  <a:pt x="144558" y="347225"/>
                </a:lnTo>
                <a:lnTo>
                  <a:pt x="140410" y="335784"/>
                </a:lnTo>
                <a:lnTo>
                  <a:pt x="139484" y="322331"/>
                </a:lnTo>
                <a:lnTo>
                  <a:pt x="144359" y="311671"/>
                </a:lnTo>
                <a:lnTo>
                  <a:pt x="146303" y="309085"/>
                </a:lnTo>
                <a:lnTo>
                  <a:pt x="156392" y="302732"/>
                </a:lnTo>
                <a:lnTo>
                  <a:pt x="158495" y="313657"/>
                </a:lnTo>
                <a:lnTo>
                  <a:pt x="153924" y="316705"/>
                </a:lnTo>
                <a:lnTo>
                  <a:pt x="150875" y="321277"/>
                </a:lnTo>
                <a:lnTo>
                  <a:pt x="149351" y="327373"/>
                </a:lnTo>
                <a:lnTo>
                  <a:pt x="152400" y="333469"/>
                </a:lnTo>
                <a:lnTo>
                  <a:pt x="157407" y="343882"/>
                </a:lnTo>
                <a:lnTo>
                  <a:pt x="165545" y="354533"/>
                </a:lnTo>
                <a:lnTo>
                  <a:pt x="169163" y="357853"/>
                </a:lnTo>
                <a:lnTo>
                  <a:pt x="180051" y="368470"/>
                </a:lnTo>
                <a:lnTo>
                  <a:pt x="190352" y="374688"/>
                </a:lnTo>
                <a:lnTo>
                  <a:pt x="195071" y="376141"/>
                </a:lnTo>
                <a:lnTo>
                  <a:pt x="202691" y="377665"/>
                </a:lnTo>
                <a:lnTo>
                  <a:pt x="207263" y="377665"/>
                </a:lnTo>
                <a:lnTo>
                  <a:pt x="211835" y="373093"/>
                </a:lnTo>
                <a:lnTo>
                  <a:pt x="214883" y="370045"/>
                </a:lnTo>
                <a:lnTo>
                  <a:pt x="216408" y="363949"/>
                </a:lnTo>
                <a:lnTo>
                  <a:pt x="213359" y="356329"/>
                </a:lnTo>
                <a:lnTo>
                  <a:pt x="208352" y="346397"/>
                </a:lnTo>
                <a:lnTo>
                  <a:pt x="200214" y="335743"/>
                </a:lnTo>
                <a:lnTo>
                  <a:pt x="196595" y="331945"/>
                </a:lnTo>
                <a:lnTo>
                  <a:pt x="186012" y="307365"/>
                </a:lnTo>
                <a:close/>
              </a:path>
              <a:path w="527303" h="531589" extrusionOk="0">
                <a:moveTo>
                  <a:pt x="196595" y="331945"/>
                </a:moveTo>
                <a:lnTo>
                  <a:pt x="185363" y="322735"/>
                </a:lnTo>
                <a:lnTo>
                  <a:pt x="175276" y="316238"/>
                </a:lnTo>
                <a:lnTo>
                  <a:pt x="169163" y="313657"/>
                </a:lnTo>
                <a:lnTo>
                  <a:pt x="163067" y="312133"/>
                </a:lnTo>
                <a:lnTo>
                  <a:pt x="158495" y="313657"/>
                </a:lnTo>
                <a:lnTo>
                  <a:pt x="156392" y="302732"/>
                </a:lnTo>
                <a:lnTo>
                  <a:pt x="168578" y="301751"/>
                </a:lnTo>
                <a:lnTo>
                  <a:pt x="175259" y="302989"/>
                </a:lnTo>
                <a:lnTo>
                  <a:pt x="186012" y="307365"/>
                </a:lnTo>
                <a:lnTo>
                  <a:pt x="196595" y="331945"/>
                </a:lnTo>
                <a:close/>
              </a:path>
              <a:path w="527303" h="531589" extrusionOk="0">
                <a:moveTo>
                  <a:pt x="201167" y="292321"/>
                </a:moveTo>
                <a:lnTo>
                  <a:pt x="193547" y="287749"/>
                </a:lnTo>
                <a:lnTo>
                  <a:pt x="196595" y="284701"/>
                </a:lnTo>
                <a:lnTo>
                  <a:pt x="198119" y="281653"/>
                </a:lnTo>
                <a:lnTo>
                  <a:pt x="199643" y="277081"/>
                </a:lnTo>
                <a:lnTo>
                  <a:pt x="201167" y="274033"/>
                </a:lnTo>
                <a:lnTo>
                  <a:pt x="202691" y="269461"/>
                </a:lnTo>
                <a:lnTo>
                  <a:pt x="202691" y="261841"/>
                </a:lnTo>
                <a:lnTo>
                  <a:pt x="201167" y="258793"/>
                </a:lnTo>
                <a:lnTo>
                  <a:pt x="201167" y="254221"/>
                </a:lnTo>
                <a:lnTo>
                  <a:pt x="207263" y="248125"/>
                </a:lnTo>
                <a:lnTo>
                  <a:pt x="278891" y="319753"/>
                </a:lnTo>
                <a:lnTo>
                  <a:pt x="269747" y="328897"/>
                </a:lnTo>
                <a:lnTo>
                  <a:pt x="211835" y="272509"/>
                </a:lnTo>
                <a:lnTo>
                  <a:pt x="211835" y="275557"/>
                </a:lnTo>
                <a:lnTo>
                  <a:pt x="210311" y="278605"/>
                </a:lnTo>
                <a:lnTo>
                  <a:pt x="208787" y="281653"/>
                </a:lnTo>
                <a:lnTo>
                  <a:pt x="207263" y="283177"/>
                </a:lnTo>
                <a:lnTo>
                  <a:pt x="205740" y="286225"/>
                </a:lnTo>
                <a:lnTo>
                  <a:pt x="204216" y="289273"/>
                </a:lnTo>
                <a:lnTo>
                  <a:pt x="201167" y="292321"/>
                </a:lnTo>
                <a:close/>
              </a:path>
              <a:path w="527303" h="531589" extrusionOk="0">
                <a:moveTo>
                  <a:pt x="286511" y="194785"/>
                </a:moveTo>
                <a:lnTo>
                  <a:pt x="286511" y="197833"/>
                </a:lnTo>
                <a:lnTo>
                  <a:pt x="288035" y="202405"/>
                </a:lnTo>
                <a:lnTo>
                  <a:pt x="291083" y="206977"/>
                </a:lnTo>
                <a:lnTo>
                  <a:pt x="280416" y="213073"/>
                </a:lnTo>
                <a:lnTo>
                  <a:pt x="277367" y="206977"/>
                </a:lnTo>
                <a:lnTo>
                  <a:pt x="274319" y="200881"/>
                </a:lnTo>
                <a:lnTo>
                  <a:pt x="274319" y="194785"/>
                </a:lnTo>
                <a:lnTo>
                  <a:pt x="272795" y="187165"/>
                </a:lnTo>
                <a:lnTo>
                  <a:pt x="275843" y="179545"/>
                </a:lnTo>
                <a:lnTo>
                  <a:pt x="283463" y="173449"/>
                </a:lnTo>
                <a:lnTo>
                  <a:pt x="289559" y="167353"/>
                </a:lnTo>
                <a:lnTo>
                  <a:pt x="295655" y="164305"/>
                </a:lnTo>
                <a:lnTo>
                  <a:pt x="310895" y="164305"/>
                </a:lnTo>
                <a:lnTo>
                  <a:pt x="316991" y="167353"/>
                </a:lnTo>
                <a:lnTo>
                  <a:pt x="323087" y="173449"/>
                </a:lnTo>
                <a:lnTo>
                  <a:pt x="330855" y="182538"/>
                </a:lnTo>
                <a:lnTo>
                  <a:pt x="335781" y="193924"/>
                </a:lnTo>
                <a:lnTo>
                  <a:pt x="338086" y="207609"/>
                </a:lnTo>
                <a:lnTo>
                  <a:pt x="338327" y="214597"/>
                </a:lnTo>
                <a:lnTo>
                  <a:pt x="338139" y="225486"/>
                </a:lnTo>
                <a:lnTo>
                  <a:pt x="336824" y="238965"/>
                </a:lnTo>
                <a:lnTo>
                  <a:pt x="335279" y="246601"/>
                </a:lnTo>
                <a:lnTo>
                  <a:pt x="367283" y="216121"/>
                </a:lnTo>
                <a:lnTo>
                  <a:pt x="374903" y="223741"/>
                </a:lnTo>
                <a:lnTo>
                  <a:pt x="332232" y="264889"/>
                </a:lnTo>
                <a:lnTo>
                  <a:pt x="324611" y="257269"/>
                </a:lnTo>
                <a:lnTo>
                  <a:pt x="325969" y="242232"/>
                </a:lnTo>
                <a:lnTo>
                  <a:pt x="326736" y="229345"/>
                </a:lnTo>
                <a:lnTo>
                  <a:pt x="326322" y="218901"/>
                </a:lnTo>
                <a:lnTo>
                  <a:pt x="326135" y="217645"/>
                </a:lnTo>
                <a:lnTo>
                  <a:pt x="324590" y="203131"/>
                </a:lnTo>
                <a:lnTo>
                  <a:pt x="320199" y="191125"/>
                </a:lnTo>
                <a:lnTo>
                  <a:pt x="313943" y="182593"/>
                </a:lnTo>
                <a:lnTo>
                  <a:pt x="310895" y="179545"/>
                </a:lnTo>
                <a:lnTo>
                  <a:pt x="306324" y="176497"/>
                </a:lnTo>
                <a:lnTo>
                  <a:pt x="301751" y="176497"/>
                </a:lnTo>
                <a:lnTo>
                  <a:pt x="298703" y="174973"/>
                </a:lnTo>
                <a:lnTo>
                  <a:pt x="294132" y="176497"/>
                </a:lnTo>
                <a:lnTo>
                  <a:pt x="291083" y="181069"/>
                </a:lnTo>
                <a:lnTo>
                  <a:pt x="286511" y="184117"/>
                </a:lnTo>
                <a:lnTo>
                  <a:pt x="284987" y="190213"/>
                </a:lnTo>
                <a:lnTo>
                  <a:pt x="286511" y="194785"/>
                </a:lnTo>
                <a:close/>
              </a:path>
              <a:path w="527303" h="531589" extrusionOk="0">
                <a:moveTo>
                  <a:pt x="378036" y="115341"/>
                </a:moveTo>
                <a:lnTo>
                  <a:pt x="388453" y="122338"/>
                </a:lnTo>
                <a:lnTo>
                  <a:pt x="397763" y="130777"/>
                </a:lnTo>
                <a:lnTo>
                  <a:pt x="407059" y="141575"/>
                </a:lnTo>
                <a:lnTo>
                  <a:pt x="413582" y="152374"/>
                </a:lnTo>
                <a:lnTo>
                  <a:pt x="417575" y="162781"/>
                </a:lnTo>
                <a:lnTo>
                  <a:pt x="417485" y="176206"/>
                </a:lnTo>
                <a:lnTo>
                  <a:pt x="411934" y="186901"/>
                </a:lnTo>
                <a:lnTo>
                  <a:pt x="409955" y="188689"/>
                </a:lnTo>
                <a:lnTo>
                  <a:pt x="400355" y="195695"/>
                </a:lnTo>
                <a:lnTo>
                  <a:pt x="387999" y="197348"/>
                </a:lnTo>
                <a:lnTo>
                  <a:pt x="382524" y="196309"/>
                </a:lnTo>
                <a:lnTo>
                  <a:pt x="371725" y="191779"/>
                </a:lnTo>
                <a:lnTo>
                  <a:pt x="360927" y="184829"/>
                </a:lnTo>
                <a:lnTo>
                  <a:pt x="350519" y="176497"/>
                </a:lnTo>
                <a:lnTo>
                  <a:pt x="341798" y="165470"/>
                </a:lnTo>
                <a:lnTo>
                  <a:pt x="335283" y="154444"/>
                </a:lnTo>
                <a:lnTo>
                  <a:pt x="332232" y="144493"/>
                </a:lnTo>
                <a:lnTo>
                  <a:pt x="331405" y="131772"/>
                </a:lnTo>
                <a:lnTo>
                  <a:pt x="335741" y="120687"/>
                </a:lnTo>
                <a:lnTo>
                  <a:pt x="338327" y="117061"/>
                </a:lnTo>
                <a:lnTo>
                  <a:pt x="348416" y="110708"/>
                </a:lnTo>
                <a:lnTo>
                  <a:pt x="350519" y="121633"/>
                </a:lnTo>
                <a:lnTo>
                  <a:pt x="345947" y="124681"/>
                </a:lnTo>
                <a:lnTo>
                  <a:pt x="341375" y="129253"/>
                </a:lnTo>
                <a:lnTo>
                  <a:pt x="341375" y="135349"/>
                </a:lnTo>
                <a:lnTo>
                  <a:pt x="344424" y="142969"/>
                </a:lnTo>
                <a:lnTo>
                  <a:pt x="348792" y="152901"/>
                </a:lnTo>
                <a:lnTo>
                  <a:pt x="357490" y="163555"/>
                </a:lnTo>
                <a:lnTo>
                  <a:pt x="361187" y="167353"/>
                </a:lnTo>
                <a:lnTo>
                  <a:pt x="372371" y="176988"/>
                </a:lnTo>
                <a:lnTo>
                  <a:pt x="382917" y="182888"/>
                </a:lnTo>
                <a:lnTo>
                  <a:pt x="387095" y="184117"/>
                </a:lnTo>
                <a:lnTo>
                  <a:pt x="394716" y="187165"/>
                </a:lnTo>
                <a:lnTo>
                  <a:pt x="399287" y="185641"/>
                </a:lnTo>
                <a:lnTo>
                  <a:pt x="402335" y="182593"/>
                </a:lnTo>
                <a:lnTo>
                  <a:pt x="406908" y="178021"/>
                </a:lnTo>
                <a:lnTo>
                  <a:pt x="408432" y="171925"/>
                </a:lnTo>
                <a:lnTo>
                  <a:pt x="405383" y="164305"/>
                </a:lnTo>
                <a:lnTo>
                  <a:pt x="399895" y="154373"/>
                </a:lnTo>
                <a:lnTo>
                  <a:pt x="391761" y="143719"/>
                </a:lnTo>
                <a:lnTo>
                  <a:pt x="388619" y="139921"/>
                </a:lnTo>
                <a:lnTo>
                  <a:pt x="378036" y="1153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2" name="Google Shape;282;p10"/>
          <p:cNvSpPr/>
          <p:nvPr/>
        </p:nvSpPr>
        <p:spPr>
          <a:xfrm>
            <a:off x="3674364" y="5232178"/>
            <a:ext cx="525779" cy="520921"/>
          </a:xfrm>
          <a:custGeom>
            <a:avLst/>
            <a:gdLst/>
            <a:ahLst/>
            <a:cxnLst/>
            <a:rect l="l" t="t" r="r" b="b"/>
            <a:pathLst>
              <a:path w="525779" h="520921" extrusionOk="0">
                <a:moveTo>
                  <a:pt x="394716" y="85057"/>
                </a:moveTo>
                <a:lnTo>
                  <a:pt x="394716" y="88105"/>
                </a:lnTo>
                <a:lnTo>
                  <a:pt x="396239" y="92677"/>
                </a:lnTo>
                <a:lnTo>
                  <a:pt x="399287" y="95725"/>
                </a:lnTo>
                <a:lnTo>
                  <a:pt x="388619" y="103345"/>
                </a:lnTo>
                <a:lnTo>
                  <a:pt x="385571" y="97249"/>
                </a:lnTo>
                <a:lnTo>
                  <a:pt x="382524" y="91153"/>
                </a:lnTo>
                <a:lnTo>
                  <a:pt x="382524" y="77437"/>
                </a:lnTo>
                <a:lnTo>
                  <a:pt x="385571" y="69817"/>
                </a:lnTo>
                <a:lnTo>
                  <a:pt x="391667" y="63721"/>
                </a:lnTo>
                <a:lnTo>
                  <a:pt x="397763" y="57625"/>
                </a:lnTo>
                <a:lnTo>
                  <a:pt x="403859" y="54577"/>
                </a:lnTo>
                <a:lnTo>
                  <a:pt x="419100" y="54577"/>
                </a:lnTo>
                <a:lnTo>
                  <a:pt x="425195" y="57625"/>
                </a:lnTo>
                <a:lnTo>
                  <a:pt x="431291" y="63721"/>
                </a:lnTo>
                <a:lnTo>
                  <a:pt x="439059" y="72810"/>
                </a:lnTo>
                <a:lnTo>
                  <a:pt x="443985" y="84196"/>
                </a:lnTo>
                <a:lnTo>
                  <a:pt x="446290" y="97881"/>
                </a:lnTo>
                <a:lnTo>
                  <a:pt x="446532" y="104869"/>
                </a:lnTo>
                <a:lnTo>
                  <a:pt x="446437" y="115367"/>
                </a:lnTo>
                <a:lnTo>
                  <a:pt x="445772" y="128738"/>
                </a:lnTo>
                <a:lnTo>
                  <a:pt x="445008" y="136873"/>
                </a:lnTo>
                <a:lnTo>
                  <a:pt x="475487" y="106393"/>
                </a:lnTo>
                <a:lnTo>
                  <a:pt x="483108" y="114013"/>
                </a:lnTo>
                <a:lnTo>
                  <a:pt x="440435" y="155161"/>
                </a:lnTo>
                <a:lnTo>
                  <a:pt x="432816" y="147541"/>
                </a:lnTo>
                <a:lnTo>
                  <a:pt x="434178" y="132927"/>
                </a:lnTo>
                <a:lnTo>
                  <a:pt x="435274" y="120046"/>
                </a:lnTo>
                <a:lnTo>
                  <a:pt x="435837" y="108898"/>
                </a:lnTo>
                <a:lnTo>
                  <a:pt x="435863" y="106393"/>
                </a:lnTo>
                <a:lnTo>
                  <a:pt x="433137" y="92660"/>
                </a:lnTo>
                <a:lnTo>
                  <a:pt x="428162" y="80840"/>
                </a:lnTo>
                <a:lnTo>
                  <a:pt x="422147" y="72865"/>
                </a:lnTo>
                <a:lnTo>
                  <a:pt x="419100" y="69817"/>
                </a:lnTo>
                <a:lnTo>
                  <a:pt x="414527" y="66769"/>
                </a:lnTo>
                <a:lnTo>
                  <a:pt x="411479" y="66769"/>
                </a:lnTo>
                <a:lnTo>
                  <a:pt x="406908" y="65245"/>
                </a:lnTo>
                <a:lnTo>
                  <a:pt x="402335" y="66769"/>
                </a:lnTo>
                <a:lnTo>
                  <a:pt x="399287" y="71341"/>
                </a:lnTo>
                <a:lnTo>
                  <a:pt x="394716" y="74389"/>
                </a:lnTo>
                <a:lnTo>
                  <a:pt x="393191" y="78961"/>
                </a:lnTo>
                <a:lnTo>
                  <a:pt x="394716" y="85057"/>
                </a:lnTo>
                <a:close/>
              </a:path>
              <a:path w="525779" h="520921" extrusionOk="0">
                <a:moveTo>
                  <a:pt x="486240" y="5613"/>
                </a:moveTo>
                <a:lnTo>
                  <a:pt x="496656" y="12610"/>
                </a:lnTo>
                <a:lnTo>
                  <a:pt x="505967" y="21049"/>
                </a:lnTo>
                <a:lnTo>
                  <a:pt x="515263" y="31848"/>
                </a:lnTo>
                <a:lnTo>
                  <a:pt x="521787" y="42646"/>
                </a:lnTo>
                <a:lnTo>
                  <a:pt x="525779" y="53053"/>
                </a:lnTo>
                <a:lnTo>
                  <a:pt x="525689" y="66478"/>
                </a:lnTo>
                <a:lnTo>
                  <a:pt x="520138" y="77173"/>
                </a:lnTo>
                <a:lnTo>
                  <a:pt x="518159" y="78961"/>
                </a:lnTo>
                <a:lnTo>
                  <a:pt x="508815" y="85764"/>
                </a:lnTo>
                <a:lnTo>
                  <a:pt x="496795" y="86862"/>
                </a:lnTo>
                <a:lnTo>
                  <a:pt x="490727" y="85057"/>
                </a:lnTo>
                <a:lnTo>
                  <a:pt x="479362" y="80623"/>
                </a:lnTo>
                <a:lnTo>
                  <a:pt x="468414" y="73854"/>
                </a:lnTo>
                <a:lnTo>
                  <a:pt x="460247" y="66769"/>
                </a:lnTo>
                <a:lnTo>
                  <a:pt x="450889" y="56280"/>
                </a:lnTo>
                <a:lnTo>
                  <a:pt x="444109" y="45473"/>
                </a:lnTo>
                <a:lnTo>
                  <a:pt x="440543" y="34032"/>
                </a:lnTo>
                <a:lnTo>
                  <a:pt x="439711" y="20579"/>
                </a:lnTo>
                <a:lnTo>
                  <a:pt x="444587" y="9919"/>
                </a:lnTo>
                <a:lnTo>
                  <a:pt x="446532" y="7333"/>
                </a:lnTo>
                <a:lnTo>
                  <a:pt x="456620" y="980"/>
                </a:lnTo>
                <a:lnTo>
                  <a:pt x="458724" y="11905"/>
                </a:lnTo>
                <a:lnTo>
                  <a:pt x="454151" y="14953"/>
                </a:lnTo>
                <a:lnTo>
                  <a:pt x="451103" y="19525"/>
                </a:lnTo>
                <a:lnTo>
                  <a:pt x="449579" y="25621"/>
                </a:lnTo>
                <a:lnTo>
                  <a:pt x="452627" y="31717"/>
                </a:lnTo>
                <a:lnTo>
                  <a:pt x="456996" y="42130"/>
                </a:lnTo>
                <a:lnTo>
                  <a:pt x="465694" y="52781"/>
                </a:lnTo>
                <a:lnTo>
                  <a:pt x="469391" y="56101"/>
                </a:lnTo>
                <a:lnTo>
                  <a:pt x="480279" y="66718"/>
                </a:lnTo>
                <a:lnTo>
                  <a:pt x="490580" y="72936"/>
                </a:lnTo>
                <a:lnTo>
                  <a:pt x="495300" y="74389"/>
                </a:lnTo>
                <a:lnTo>
                  <a:pt x="502919" y="75913"/>
                </a:lnTo>
                <a:lnTo>
                  <a:pt x="507491" y="75913"/>
                </a:lnTo>
                <a:lnTo>
                  <a:pt x="512063" y="71341"/>
                </a:lnTo>
                <a:lnTo>
                  <a:pt x="515111" y="68293"/>
                </a:lnTo>
                <a:lnTo>
                  <a:pt x="516635" y="62197"/>
                </a:lnTo>
                <a:lnTo>
                  <a:pt x="513587" y="54577"/>
                </a:lnTo>
                <a:lnTo>
                  <a:pt x="508580" y="44645"/>
                </a:lnTo>
                <a:lnTo>
                  <a:pt x="500442" y="33990"/>
                </a:lnTo>
                <a:lnTo>
                  <a:pt x="496824" y="30193"/>
                </a:lnTo>
                <a:lnTo>
                  <a:pt x="486240" y="5613"/>
                </a:lnTo>
                <a:close/>
              </a:path>
              <a:path w="525779" h="520921" extrusionOk="0">
                <a:moveTo>
                  <a:pt x="496824" y="30193"/>
                </a:moveTo>
                <a:lnTo>
                  <a:pt x="485591" y="20983"/>
                </a:lnTo>
                <a:lnTo>
                  <a:pt x="475504" y="14486"/>
                </a:lnTo>
                <a:lnTo>
                  <a:pt x="469391" y="11905"/>
                </a:lnTo>
                <a:lnTo>
                  <a:pt x="463295" y="10381"/>
                </a:lnTo>
                <a:lnTo>
                  <a:pt x="458724" y="11905"/>
                </a:lnTo>
                <a:lnTo>
                  <a:pt x="456620" y="980"/>
                </a:lnTo>
                <a:lnTo>
                  <a:pt x="468806" y="0"/>
                </a:lnTo>
                <a:lnTo>
                  <a:pt x="475487" y="1237"/>
                </a:lnTo>
                <a:lnTo>
                  <a:pt x="486240" y="5613"/>
                </a:lnTo>
                <a:lnTo>
                  <a:pt x="496824" y="30193"/>
                </a:lnTo>
                <a:close/>
              </a:path>
              <a:path w="525779" h="520921" extrusionOk="0">
                <a:moveTo>
                  <a:pt x="298703" y="272509"/>
                </a:moveTo>
                <a:lnTo>
                  <a:pt x="300227" y="270985"/>
                </a:lnTo>
                <a:lnTo>
                  <a:pt x="303275" y="267937"/>
                </a:lnTo>
                <a:lnTo>
                  <a:pt x="309371" y="267937"/>
                </a:lnTo>
                <a:lnTo>
                  <a:pt x="312419" y="270985"/>
                </a:lnTo>
                <a:lnTo>
                  <a:pt x="315467" y="272509"/>
                </a:lnTo>
                <a:lnTo>
                  <a:pt x="315467" y="283177"/>
                </a:lnTo>
                <a:lnTo>
                  <a:pt x="312419" y="284701"/>
                </a:lnTo>
                <a:lnTo>
                  <a:pt x="309371" y="287749"/>
                </a:lnTo>
                <a:lnTo>
                  <a:pt x="303275" y="287749"/>
                </a:lnTo>
                <a:lnTo>
                  <a:pt x="300227" y="284701"/>
                </a:lnTo>
                <a:lnTo>
                  <a:pt x="298703" y="283177"/>
                </a:lnTo>
                <a:lnTo>
                  <a:pt x="297179" y="280129"/>
                </a:lnTo>
                <a:lnTo>
                  <a:pt x="297179" y="275557"/>
                </a:lnTo>
                <a:lnTo>
                  <a:pt x="298703" y="272509"/>
                </a:lnTo>
                <a:close/>
              </a:path>
              <a:path w="525779" h="520921" extrusionOk="0">
                <a:moveTo>
                  <a:pt x="7619" y="484345"/>
                </a:moveTo>
                <a:lnTo>
                  <a:pt x="0" y="479773"/>
                </a:lnTo>
                <a:lnTo>
                  <a:pt x="3047" y="476725"/>
                </a:lnTo>
                <a:lnTo>
                  <a:pt x="4571" y="473677"/>
                </a:lnTo>
                <a:lnTo>
                  <a:pt x="6095" y="469105"/>
                </a:lnTo>
                <a:lnTo>
                  <a:pt x="7619" y="466057"/>
                </a:lnTo>
                <a:lnTo>
                  <a:pt x="9143" y="461485"/>
                </a:lnTo>
                <a:lnTo>
                  <a:pt x="9143" y="450817"/>
                </a:lnTo>
                <a:lnTo>
                  <a:pt x="7619" y="446245"/>
                </a:lnTo>
                <a:lnTo>
                  <a:pt x="13716" y="440149"/>
                </a:lnTo>
                <a:lnTo>
                  <a:pt x="85343" y="511777"/>
                </a:lnTo>
                <a:lnTo>
                  <a:pt x="76200" y="520921"/>
                </a:lnTo>
                <a:lnTo>
                  <a:pt x="18287" y="463009"/>
                </a:lnTo>
                <a:lnTo>
                  <a:pt x="18287" y="467581"/>
                </a:lnTo>
                <a:lnTo>
                  <a:pt x="16763" y="470629"/>
                </a:lnTo>
                <a:lnTo>
                  <a:pt x="15239" y="472153"/>
                </a:lnTo>
                <a:lnTo>
                  <a:pt x="13716" y="475201"/>
                </a:lnTo>
                <a:lnTo>
                  <a:pt x="12191" y="478249"/>
                </a:lnTo>
                <a:lnTo>
                  <a:pt x="10667" y="479773"/>
                </a:lnTo>
                <a:lnTo>
                  <a:pt x="9143" y="482821"/>
                </a:lnTo>
                <a:lnTo>
                  <a:pt x="7619" y="484345"/>
                </a:lnTo>
                <a:close/>
              </a:path>
              <a:path w="525779" h="520921" extrusionOk="0">
                <a:moveTo>
                  <a:pt x="111251" y="412717"/>
                </a:moveTo>
                <a:lnTo>
                  <a:pt x="111260" y="425858"/>
                </a:lnTo>
                <a:lnTo>
                  <a:pt x="106458" y="436898"/>
                </a:lnTo>
                <a:lnTo>
                  <a:pt x="105155" y="438625"/>
                </a:lnTo>
                <a:lnTo>
                  <a:pt x="99059" y="443197"/>
                </a:lnTo>
                <a:lnTo>
                  <a:pt x="91439" y="446245"/>
                </a:lnTo>
                <a:lnTo>
                  <a:pt x="76200" y="446245"/>
                </a:lnTo>
                <a:lnTo>
                  <a:pt x="70103" y="443197"/>
                </a:lnTo>
                <a:lnTo>
                  <a:pt x="64008" y="435577"/>
                </a:lnTo>
                <a:lnTo>
                  <a:pt x="57911" y="431005"/>
                </a:lnTo>
                <a:lnTo>
                  <a:pt x="54863" y="424909"/>
                </a:lnTo>
                <a:lnTo>
                  <a:pt x="53339" y="417289"/>
                </a:lnTo>
                <a:lnTo>
                  <a:pt x="54010" y="405255"/>
                </a:lnTo>
                <a:lnTo>
                  <a:pt x="60077" y="394018"/>
                </a:lnTo>
                <a:lnTo>
                  <a:pt x="62483" y="391381"/>
                </a:lnTo>
                <a:lnTo>
                  <a:pt x="67055" y="386809"/>
                </a:lnTo>
                <a:lnTo>
                  <a:pt x="64008" y="408145"/>
                </a:lnTo>
                <a:lnTo>
                  <a:pt x="65532" y="414241"/>
                </a:lnTo>
                <a:lnTo>
                  <a:pt x="67055" y="418813"/>
                </a:lnTo>
                <a:lnTo>
                  <a:pt x="68579" y="423385"/>
                </a:lnTo>
                <a:lnTo>
                  <a:pt x="73151" y="426433"/>
                </a:lnTo>
                <a:lnTo>
                  <a:pt x="76200" y="431005"/>
                </a:lnTo>
                <a:lnTo>
                  <a:pt x="80771" y="432529"/>
                </a:lnTo>
                <a:lnTo>
                  <a:pt x="85343" y="434053"/>
                </a:lnTo>
                <a:lnTo>
                  <a:pt x="89916" y="434053"/>
                </a:lnTo>
                <a:lnTo>
                  <a:pt x="94487" y="432529"/>
                </a:lnTo>
                <a:lnTo>
                  <a:pt x="99059" y="429481"/>
                </a:lnTo>
                <a:lnTo>
                  <a:pt x="102108" y="424909"/>
                </a:lnTo>
                <a:lnTo>
                  <a:pt x="105155" y="420337"/>
                </a:lnTo>
                <a:lnTo>
                  <a:pt x="103632" y="414241"/>
                </a:lnTo>
                <a:lnTo>
                  <a:pt x="103632" y="409669"/>
                </a:lnTo>
                <a:lnTo>
                  <a:pt x="102108" y="405097"/>
                </a:lnTo>
                <a:lnTo>
                  <a:pt x="100583" y="388333"/>
                </a:lnTo>
                <a:lnTo>
                  <a:pt x="105155" y="389857"/>
                </a:lnTo>
                <a:lnTo>
                  <a:pt x="111251" y="394429"/>
                </a:lnTo>
                <a:lnTo>
                  <a:pt x="117347" y="402049"/>
                </a:lnTo>
                <a:lnTo>
                  <a:pt x="127746" y="412887"/>
                </a:lnTo>
                <a:lnTo>
                  <a:pt x="135312" y="423828"/>
                </a:lnTo>
                <a:lnTo>
                  <a:pt x="140266" y="434208"/>
                </a:lnTo>
                <a:lnTo>
                  <a:pt x="141732" y="438625"/>
                </a:lnTo>
                <a:lnTo>
                  <a:pt x="141211" y="451346"/>
                </a:lnTo>
                <a:lnTo>
                  <a:pt x="135780" y="462431"/>
                </a:lnTo>
                <a:lnTo>
                  <a:pt x="132587" y="466057"/>
                </a:lnTo>
                <a:lnTo>
                  <a:pt x="126491" y="470629"/>
                </a:lnTo>
                <a:lnTo>
                  <a:pt x="121919" y="473677"/>
                </a:lnTo>
                <a:lnTo>
                  <a:pt x="114300" y="475201"/>
                </a:lnTo>
                <a:lnTo>
                  <a:pt x="108203" y="475201"/>
                </a:lnTo>
                <a:lnTo>
                  <a:pt x="103632" y="473677"/>
                </a:lnTo>
                <a:lnTo>
                  <a:pt x="97535" y="470629"/>
                </a:lnTo>
                <a:lnTo>
                  <a:pt x="103632" y="458437"/>
                </a:lnTo>
                <a:lnTo>
                  <a:pt x="106679" y="461485"/>
                </a:lnTo>
                <a:lnTo>
                  <a:pt x="111251" y="463009"/>
                </a:lnTo>
                <a:lnTo>
                  <a:pt x="117347" y="463009"/>
                </a:lnTo>
                <a:lnTo>
                  <a:pt x="121919" y="461485"/>
                </a:lnTo>
                <a:lnTo>
                  <a:pt x="124967" y="458437"/>
                </a:lnTo>
                <a:lnTo>
                  <a:pt x="129539" y="453865"/>
                </a:lnTo>
                <a:lnTo>
                  <a:pt x="131063" y="449293"/>
                </a:lnTo>
                <a:lnTo>
                  <a:pt x="129539" y="443197"/>
                </a:lnTo>
                <a:lnTo>
                  <a:pt x="129539" y="438625"/>
                </a:lnTo>
                <a:lnTo>
                  <a:pt x="126491" y="432529"/>
                </a:lnTo>
                <a:lnTo>
                  <a:pt x="121919" y="426433"/>
                </a:lnTo>
                <a:lnTo>
                  <a:pt x="118871" y="421861"/>
                </a:lnTo>
                <a:lnTo>
                  <a:pt x="115824" y="418813"/>
                </a:lnTo>
                <a:lnTo>
                  <a:pt x="111251" y="412717"/>
                </a:lnTo>
                <a:close/>
              </a:path>
              <a:path w="525779" h="520921" extrusionOk="0">
                <a:moveTo>
                  <a:pt x="102108" y="405097"/>
                </a:moveTo>
                <a:lnTo>
                  <a:pt x="97535" y="402049"/>
                </a:lnTo>
                <a:lnTo>
                  <a:pt x="92963" y="397477"/>
                </a:lnTo>
                <a:lnTo>
                  <a:pt x="88391" y="394429"/>
                </a:lnTo>
                <a:lnTo>
                  <a:pt x="77724" y="394429"/>
                </a:lnTo>
                <a:lnTo>
                  <a:pt x="73151" y="395953"/>
                </a:lnTo>
                <a:lnTo>
                  <a:pt x="70103" y="400525"/>
                </a:lnTo>
                <a:lnTo>
                  <a:pt x="65532" y="403573"/>
                </a:lnTo>
                <a:lnTo>
                  <a:pt x="64008" y="408145"/>
                </a:lnTo>
                <a:lnTo>
                  <a:pt x="67055" y="386809"/>
                </a:lnTo>
                <a:lnTo>
                  <a:pt x="73151" y="383761"/>
                </a:lnTo>
                <a:lnTo>
                  <a:pt x="79247" y="383761"/>
                </a:lnTo>
                <a:lnTo>
                  <a:pt x="85343" y="382237"/>
                </a:lnTo>
                <a:lnTo>
                  <a:pt x="92963" y="383761"/>
                </a:lnTo>
                <a:lnTo>
                  <a:pt x="100583" y="388333"/>
                </a:lnTo>
                <a:lnTo>
                  <a:pt x="102108" y="405097"/>
                </a:lnTo>
                <a:close/>
              </a:path>
              <a:path w="525779" h="520921" extrusionOk="0">
                <a:moveTo>
                  <a:pt x="161543" y="420337"/>
                </a:moveTo>
                <a:lnTo>
                  <a:pt x="160019" y="417289"/>
                </a:lnTo>
                <a:lnTo>
                  <a:pt x="160019" y="412717"/>
                </a:lnTo>
                <a:lnTo>
                  <a:pt x="161543" y="409669"/>
                </a:lnTo>
                <a:lnTo>
                  <a:pt x="163067" y="408145"/>
                </a:lnTo>
                <a:lnTo>
                  <a:pt x="164591" y="406621"/>
                </a:lnTo>
                <a:lnTo>
                  <a:pt x="167639" y="405097"/>
                </a:lnTo>
                <a:lnTo>
                  <a:pt x="172211" y="405097"/>
                </a:lnTo>
                <a:lnTo>
                  <a:pt x="173735" y="406621"/>
                </a:lnTo>
                <a:lnTo>
                  <a:pt x="176783" y="408145"/>
                </a:lnTo>
                <a:lnTo>
                  <a:pt x="178308" y="409669"/>
                </a:lnTo>
                <a:lnTo>
                  <a:pt x="178308" y="420337"/>
                </a:lnTo>
                <a:lnTo>
                  <a:pt x="176783" y="421861"/>
                </a:lnTo>
                <a:lnTo>
                  <a:pt x="173735" y="423385"/>
                </a:lnTo>
                <a:lnTo>
                  <a:pt x="172211" y="424909"/>
                </a:lnTo>
                <a:lnTo>
                  <a:pt x="167639" y="424909"/>
                </a:lnTo>
                <a:lnTo>
                  <a:pt x="164591" y="423385"/>
                </a:lnTo>
                <a:lnTo>
                  <a:pt x="161543" y="420337"/>
                </a:lnTo>
                <a:close/>
              </a:path>
              <a:path w="525779" h="520921" extrusionOk="0">
                <a:moveTo>
                  <a:pt x="184488" y="307364"/>
                </a:moveTo>
                <a:lnTo>
                  <a:pt x="194904" y="314362"/>
                </a:lnTo>
                <a:lnTo>
                  <a:pt x="204216" y="322801"/>
                </a:lnTo>
                <a:lnTo>
                  <a:pt x="213511" y="333600"/>
                </a:lnTo>
                <a:lnTo>
                  <a:pt x="220035" y="344398"/>
                </a:lnTo>
                <a:lnTo>
                  <a:pt x="224027" y="354805"/>
                </a:lnTo>
                <a:lnTo>
                  <a:pt x="223937" y="368230"/>
                </a:lnTo>
                <a:lnTo>
                  <a:pt x="218387" y="378925"/>
                </a:lnTo>
                <a:lnTo>
                  <a:pt x="216408" y="380713"/>
                </a:lnTo>
                <a:lnTo>
                  <a:pt x="207063" y="387516"/>
                </a:lnTo>
                <a:lnTo>
                  <a:pt x="195044" y="388614"/>
                </a:lnTo>
                <a:lnTo>
                  <a:pt x="188975" y="386809"/>
                </a:lnTo>
                <a:lnTo>
                  <a:pt x="177610" y="382375"/>
                </a:lnTo>
                <a:lnTo>
                  <a:pt x="166662" y="375606"/>
                </a:lnTo>
                <a:lnTo>
                  <a:pt x="158495" y="368521"/>
                </a:lnTo>
                <a:lnTo>
                  <a:pt x="149137" y="358031"/>
                </a:lnTo>
                <a:lnTo>
                  <a:pt x="142357" y="347225"/>
                </a:lnTo>
                <a:lnTo>
                  <a:pt x="138791" y="335784"/>
                </a:lnTo>
                <a:lnTo>
                  <a:pt x="137960" y="322331"/>
                </a:lnTo>
                <a:lnTo>
                  <a:pt x="142835" y="311671"/>
                </a:lnTo>
                <a:lnTo>
                  <a:pt x="144779" y="309085"/>
                </a:lnTo>
                <a:lnTo>
                  <a:pt x="154868" y="302732"/>
                </a:lnTo>
                <a:lnTo>
                  <a:pt x="156971" y="313657"/>
                </a:lnTo>
                <a:lnTo>
                  <a:pt x="152400" y="316705"/>
                </a:lnTo>
                <a:lnTo>
                  <a:pt x="149351" y="321277"/>
                </a:lnTo>
                <a:lnTo>
                  <a:pt x="147827" y="327373"/>
                </a:lnTo>
                <a:lnTo>
                  <a:pt x="150875" y="333469"/>
                </a:lnTo>
                <a:lnTo>
                  <a:pt x="155244" y="343882"/>
                </a:lnTo>
                <a:lnTo>
                  <a:pt x="163942" y="354533"/>
                </a:lnTo>
                <a:lnTo>
                  <a:pt x="167639" y="357853"/>
                </a:lnTo>
                <a:lnTo>
                  <a:pt x="178527" y="368470"/>
                </a:lnTo>
                <a:lnTo>
                  <a:pt x="188828" y="374688"/>
                </a:lnTo>
                <a:lnTo>
                  <a:pt x="193547" y="376141"/>
                </a:lnTo>
                <a:lnTo>
                  <a:pt x="201167" y="377665"/>
                </a:lnTo>
                <a:lnTo>
                  <a:pt x="205739" y="377665"/>
                </a:lnTo>
                <a:lnTo>
                  <a:pt x="210311" y="373093"/>
                </a:lnTo>
                <a:lnTo>
                  <a:pt x="213359" y="370045"/>
                </a:lnTo>
                <a:lnTo>
                  <a:pt x="214883" y="363949"/>
                </a:lnTo>
                <a:lnTo>
                  <a:pt x="211835" y="356329"/>
                </a:lnTo>
                <a:lnTo>
                  <a:pt x="206828" y="346397"/>
                </a:lnTo>
                <a:lnTo>
                  <a:pt x="198690" y="335743"/>
                </a:lnTo>
                <a:lnTo>
                  <a:pt x="195071" y="331945"/>
                </a:lnTo>
                <a:lnTo>
                  <a:pt x="184488" y="307364"/>
                </a:lnTo>
                <a:close/>
              </a:path>
              <a:path w="525779" h="520921" extrusionOk="0">
                <a:moveTo>
                  <a:pt x="195071" y="331945"/>
                </a:moveTo>
                <a:lnTo>
                  <a:pt x="183839" y="322735"/>
                </a:lnTo>
                <a:lnTo>
                  <a:pt x="173752" y="316238"/>
                </a:lnTo>
                <a:lnTo>
                  <a:pt x="167639" y="313657"/>
                </a:lnTo>
                <a:lnTo>
                  <a:pt x="161543" y="312133"/>
                </a:lnTo>
                <a:lnTo>
                  <a:pt x="156971" y="313657"/>
                </a:lnTo>
                <a:lnTo>
                  <a:pt x="154868" y="302732"/>
                </a:lnTo>
                <a:lnTo>
                  <a:pt x="167054" y="301751"/>
                </a:lnTo>
                <a:lnTo>
                  <a:pt x="173735" y="302989"/>
                </a:lnTo>
                <a:lnTo>
                  <a:pt x="184488" y="307364"/>
                </a:lnTo>
                <a:lnTo>
                  <a:pt x="195071" y="331945"/>
                </a:lnTo>
                <a:close/>
              </a:path>
              <a:path w="525779" h="520921" extrusionOk="0">
                <a:moveTo>
                  <a:pt x="190500" y="277081"/>
                </a:moveTo>
                <a:lnTo>
                  <a:pt x="190500" y="269461"/>
                </a:lnTo>
                <a:lnTo>
                  <a:pt x="193547" y="261841"/>
                </a:lnTo>
                <a:lnTo>
                  <a:pt x="199643" y="255745"/>
                </a:lnTo>
                <a:lnTo>
                  <a:pt x="205739" y="249649"/>
                </a:lnTo>
                <a:lnTo>
                  <a:pt x="211835" y="246601"/>
                </a:lnTo>
                <a:lnTo>
                  <a:pt x="227075" y="246601"/>
                </a:lnTo>
                <a:lnTo>
                  <a:pt x="233171" y="249649"/>
                </a:lnTo>
                <a:lnTo>
                  <a:pt x="240791" y="255745"/>
                </a:lnTo>
                <a:lnTo>
                  <a:pt x="247648" y="264953"/>
                </a:lnTo>
                <a:lnTo>
                  <a:pt x="252152" y="276513"/>
                </a:lnTo>
                <a:lnTo>
                  <a:pt x="254305" y="290425"/>
                </a:lnTo>
                <a:lnTo>
                  <a:pt x="254508" y="296893"/>
                </a:lnTo>
                <a:lnTo>
                  <a:pt x="254413" y="307391"/>
                </a:lnTo>
                <a:lnTo>
                  <a:pt x="253748" y="320762"/>
                </a:lnTo>
                <a:lnTo>
                  <a:pt x="252983" y="328897"/>
                </a:lnTo>
                <a:lnTo>
                  <a:pt x="283463" y="298417"/>
                </a:lnTo>
                <a:lnTo>
                  <a:pt x="291083" y="306037"/>
                </a:lnTo>
                <a:lnTo>
                  <a:pt x="248411" y="347185"/>
                </a:lnTo>
                <a:lnTo>
                  <a:pt x="240791" y="339565"/>
                </a:lnTo>
                <a:lnTo>
                  <a:pt x="242828" y="324952"/>
                </a:lnTo>
                <a:lnTo>
                  <a:pt x="243666" y="312071"/>
                </a:lnTo>
                <a:lnTo>
                  <a:pt x="243838" y="300922"/>
                </a:lnTo>
                <a:lnTo>
                  <a:pt x="243839" y="298417"/>
                </a:lnTo>
                <a:lnTo>
                  <a:pt x="241113" y="284008"/>
                </a:lnTo>
                <a:lnTo>
                  <a:pt x="236138" y="272577"/>
                </a:lnTo>
                <a:lnTo>
                  <a:pt x="230124" y="264889"/>
                </a:lnTo>
                <a:lnTo>
                  <a:pt x="227075" y="261841"/>
                </a:lnTo>
                <a:lnTo>
                  <a:pt x="222503" y="258793"/>
                </a:lnTo>
                <a:lnTo>
                  <a:pt x="219455" y="258793"/>
                </a:lnTo>
                <a:lnTo>
                  <a:pt x="214883" y="257269"/>
                </a:lnTo>
                <a:lnTo>
                  <a:pt x="210311" y="258793"/>
                </a:lnTo>
                <a:lnTo>
                  <a:pt x="207263" y="261841"/>
                </a:lnTo>
                <a:lnTo>
                  <a:pt x="202691" y="266413"/>
                </a:lnTo>
                <a:lnTo>
                  <a:pt x="201167" y="270985"/>
                </a:lnTo>
                <a:lnTo>
                  <a:pt x="202691" y="277081"/>
                </a:lnTo>
                <a:lnTo>
                  <a:pt x="202691" y="280129"/>
                </a:lnTo>
                <a:lnTo>
                  <a:pt x="205739" y="283177"/>
                </a:lnTo>
                <a:lnTo>
                  <a:pt x="207263" y="287749"/>
                </a:lnTo>
                <a:lnTo>
                  <a:pt x="196595" y="295369"/>
                </a:lnTo>
                <a:lnTo>
                  <a:pt x="193547" y="289273"/>
                </a:lnTo>
                <a:lnTo>
                  <a:pt x="190500" y="283177"/>
                </a:lnTo>
                <a:lnTo>
                  <a:pt x="190500" y="277081"/>
                </a:lnTo>
                <a:close/>
              </a:path>
              <a:path w="525779" h="520921" extrusionOk="0">
                <a:moveTo>
                  <a:pt x="284987" y="194785"/>
                </a:moveTo>
                <a:lnTo>
                  <a:pt x="284987" y="197833"/>
                </a:lnTo>
                <a:lnTo>
                  <a:pt x="286511" y="202405"/>
                </a:lnTo>
                <a:lnTo>
                  <a:pt x="289559" y="206977"/>
                </a:lnTo>
                <a:lnTo>
                  <a:pt x="278891" y="213073"/>
                </a:lnTo>
                <a:lnTo>
                  <a:pt x="275843" y="206977"/>
                </a:lnTo>
                <a:lnTo>
                  <a:pt x="272795" y="200881"/>
                </a:lnTo>
                <a:lnTo>
                  <a:pt x="272795" y="194785"/>
                </a:lnTo>
                <a:lnTo>
                  <a:pt x="271271" y="187165"/>
                </a:lnTo>
                <a:lnTo>
                  <a:pt x="274319" y="179545"/>
                </a:lnTo>
                <a:lnTo>
                  <a:pt x="281939" y="173449"/>
                </a:lnTo>
                <a:lnTo>
                  <a:pt x="286511" y="167353"/>
                </a:lnTo>
                <a:lnTo>
                  <a:pt x="294132" y="164305"/>
                </a:lnTo>
                <a:lnTo>
                  <a:pt x="309371" y="164305"/>
                </a:lnTo>
                <a:lnTo>
                  <a:pt x="315467" y="167353"/>
                </a:lnTo>
                <a:lnTo>
                  <a:pt x="321563" y="173449"/>
                </a:lnTo>
                <a:lnTo>
                  <a:pt x="329331" y="182538"/>
                </a:lnTo>
                <a:lnTo>
                  <a:pt x="334257" y="193924"/>
                </a:lnTo>
                <a:lnTo>
                  <a:pt x="336562" y="207609"/>
                </a:lnTo>
                <a:lnTo>
                  <a:pt x="336803" y="214597"/>
                </a:lnTo>
                <a:lnTo>
                  <a:pt x="336615" y="225486"/>
                </a:lnTo>
                <a:lnTo>
                  <a:pt x="335300" y="238965"/>
                </a:lnTo>
                <a:lnTo>
                  <a:pt x="333755" y="246601"/>
                </a:lnTo>
                <a:lnTo>
                  <a:pt x="365759" y="216121"/>
                </a:lnTo>
                <a:lnTo>
                  <a:pt x="373379" y="223741"/>
                </a:lnTo>
                <a:lnTo>
                  <a:pt x="330708" y="264889"/>
                </a:lnTo>
                <a:lnTo>
                  <a:pt x="323087" y="257269"/>
                </a:lnTo>
                <a:lnTo>
                  <a:pt x="324445" y="242232"/>
                </a:lnTo>
                <a:lnTo>
                  <a:pt x="325212" y="229345"/>
                </a:lnTo>
                <a:lnTo>
                  <a:pt x="324798" y="218901"/>
                </a:lnTo>
                <a:lnTo>
                  <a:pt x="324611" y="217645"/>
                </a:lnTo>
                <a:lnTo>
                  <a:pt x="323066" y="203131"/>
                </a:lnTo>
                <a:lnTo>
                  <a:pt x="318675" y="191125"/>
                </a:lnTo>
                <a:lnTo>
                  <a:pt x="312419" y="182593"/>
                </a:lnTo>
                <a:lnTo>
                  <a:pt x="309371" y="179545"/>
                </a:lnTo>
                <a:lnTo>
                  <a:pt x="304800" y="176497"/>
                </a:lnTo>
                <a:lnTo>
                  <a:pt x="300227" y="176497"/>
                </a:lnTo>
                <a:lnTo>
                  <a:pt x="297179" y="174973"/>
                </a:lnTo>
                <a:lnTo>
                  <a:pt x="292608" y="176497"/>
                </a:lnTo>
                <a:lnTo>
                  <a:pt x="289559" y="181069"/>
                </a:lnTo>
                <a:lnTo>
                  <a:pt x="284987" y="184117"/>
                </a:lnTo>
                <a:lnTo>
                  <a:pt x="283463" y="190213"/>
                </a:lnTo>
                <a:lnTo>
                  <a:pt x="284987" y="194785"/>
                </a:lnTo>
                <a:close/>
              </a:path>
              <a:path w="525779" h="520921" extrusionOk="0">
                <a:moveTo>
                  <a:pt x="376512" y="115341"/>
                </a:moveTo>
                <a:lnTo>
                  <a:pt x="386929" y="122338"/>
                </a:lnTo>
                <a:lnTo>
                  <a:pt x="396239" y="130777"/>
                </a:lnTo>
                <a:lnTo>
                  <a:pt x="405535" y="141575"/>
                </a:lnTo>
                <a:lnTo>
                  <a:pt x="412058" y="152374"/>
                </a:lnTo>
                <a:lnTo>
                  <a:pt x="416051" y="162781"/>
                </a:lnTo>
                <a:lnTo>
                  <a:pt x="415961" y="176206"/>
                </a:lnTo>
                <a:lnTo>
                  <a:pt x="410410" y="186901"/>
                </a:lnTo>
                <a:lnTo>
                  <a:pt x="408432" y="188689"/>
                </a:lnTo>
                <a:lnTo>
                  <a:pt x="398181" y="195695"/>
                </a:lnTo>
                <a:lnTo>
                  <a:pt x="386364" y="197348"/>
                </a:lnTo>
                <a:lnTo>
                  <a:pt x="381000" y="196309"/>
                </a:lnTo>
                <a:lnTo>
                  <a:pt x="370201" y="191779"/>
                </a:lnTo>
                <a:lnTo>
                  <a:pt x="359403" y="184829"/>
                </a:lnTo>
                <a:lnTo>
                  <a:pt x="348995" y="176497"/>
                </a:lnTo>
                <a:lnTo>
                  <a:pt x="340274" y="165470"/>
                </a:lnTo>
                <a:lnTo>
                  <a:pt x="333760" y="154444"/>
                </a:lnTo>
                <a:lnTo>
                  <a:pt x="330708" y="144493"/>
                </a:lnTo>
                <a:lnTo>
                  <a:pt x="329881" y="131772"/>
                </a:lnTo>
                <a:lnTo>
                  <a:pt x="334217" y="120687"/>
                </a:lnTo>
                <a:lnTo>
                  <a:pt x="336803" y="117061"/>
                </a:lnTo>
                <a:lnTo>
                  <a:pt x="346892" y="110708"/>
                </a:lnTo>
                <a:lnTo>
                  <a:pt x="348995" y="121633"/>
                </a:lnTo>
                <a:lnTo>
                  <a:pt x="344424" y="124681"/>
                </a:lnTo>
                <a:lnTo>
                  <a:pt x="339851" y="129253"/>
                </a:lnTo>
                <a:lnTo>
                  <a:pt x="339851" y="135349"/>
                </a:lnTo>
                <a:lnTo>
                  <a:pt x="342900" y="142969"/>
                </a:lnTo>
                <a:lnTo>
                  <a:pt x="347268" y="152901"/>
                </a:lnTo>
                <a:lnTo>
                  <a:pt x="355966" y="163555"/>
                </a:lnTo>
                <a:lnTo>
                  <a:pt x="359663" y="167353"/>
                </a:lnTo>
                <a:lnTo>
                  <a:pt x="370847" y="176988"/>
                </a:lnTo>
                <a:lnTo>
                  <a:pt x="381393" y="182888"/>
                </a:lnTo>
                <a:lnTo>
                  <a:pt x="385571" y="184117"/>
                </a:lnTo>
                <a:lnTo>
                  <a:pt x="393191" y="187165"/>
                </a:lnTo>
                <a:lnTo>
                  <a:pt x="397763" y="185641"/>
                </a:lnTo>
                <a:lnTo>
                  <a:pt x="400811" y="182593"/>
                </a:lnTo>
                <a:lnTo>
                  <a:pt x="405383" y="178021"/>
                </a:lnTo>
                <a:lnTo>
                  <a:pt x="406908" y="171925"/>
                </a:lnTo>
                <a:lnTo>
                  <a:pt x="403859" y="164305"/>
                </a:lnTo>
                <a:lnTo>
                  <a:pt x="398371" y="154373"/>
                </a:lnTo>
                <a:lnTo>
                  <a:pt x="390237" y="143719"/>
                </a:lnTo>
                <a:lnTo>
                  <a:pt x="387095" y="139921"/>
                </a:lnTo>
                <a:lnTo>
                  <a:pt x="375446" y="130711"/>
                </a:lnTo>
                <a:lnTo>
                  <a:pt x="365153" y="124214"/>
                </a:lnTo>
                <a:lnTo>
                  <a:pt x="365759" y="110965"/>
                </a:lnTo>
                <a:lnTo>
                  <a:pt x="376512" y="115341"/>
                </a:lnTo>
                <a:close/>
              </a:path>
              <a:path w="525779" h="520921" extrusionOk="0">
                <a:moveTo>
                  <a:pt x="359663" y="121633"/>
                </a:moveTo>
                <a:lnTo>
                  <a:pt x="353567" y="120109"/>
                </a:lnTo>
                <a:lnTo>
                  <a:pt x="348995" y="121633"/>
                </a:lnTo>
                <a:lnTo>
                  <a:pt x="346892" y="110708"/>
                </a:lnTo>
                <a:lnTo>
                  <a:pt x="359078" y="109728"/>
                </a:lnTo>
                <a:lnTo>
                  <a:pt x="365759" y="110965"/>
                </a:lnTo>
                <a:lnTo>
                  <a:pt x="365153" y="124214"/>
                </a:lnTo>
                <a:lnTo>
                  <a:pt x="359663" y="12163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3" name="Google Shape;283;p10"/>
          <p:cNvSpPr/>
          <p:nvPr/>
        </p:nvSpPr>
        <p:spPr>
          <a:xfrm>
            <a:off x="4536948" y="5232178"/>
            <a:ext cx="525780" cy="520921"/>
          </a:xfrm>
          <a:custGeom>
            <a:avLst/>
            <a:gdLst/>
            <a:ahLst/>
            <a:cxnLst/>
            <a:rect l="l" t="t" r="r" b="b"/>
            <a:pathLst>
              <a:path w="525780" h="520921" extrusionOk="0">
                <a:moveTo>
                  <a:pt x="284987" y="194785"/>
                </a:moveTo>
                <a:lnTo>
                  <a:pt x="284987" y="197833"/>
                </a:lnTo>
                <a:lnTo>
                  <a:pt x="286511" y="202405"/>
                </a:lnTo>
                <a:lnTo>
                  <a:pt x="289559" y="206977"/>
                </a:lnTo>
                <a:lnTo>
                  <a:pt x="278891" y="213073"/>
                </a:lnTo>
                <a:lnTo>
                  <a:pt x="275843" y="206977"/>
                </a:lnTo>
                <a:lnTo>
                  <a:pt x="272795" y="200881"/>
                </a:lnTo>
                <a:lnTo>
                  <a:pt x="272795" y="194785"/>
                </a:lnTo>
                <a:lnTo>
                  <a:pt x="271271" y="187165"/>
                </a:lnTo>
                <a:lnTo>
                  <a:pt x="274319" y="179545"/>
                </a:lnTo>
                <a:lnTo>
                  <a:pt x="281940" y="173449"/>
                </a:lnTo>
                <a:lnTo>
                  <a:pt x="286511" y="167353"/>
                </a:lnTo>
                <a:lnTo>
                  <a:pt x="294132" y="164305"/>
                </a:lnTo>
                <a:lnTo>
                  <a:pt x="309371" y="164305"/>
                </a:lnTo>
                <a:lnTo>
                  <a:pt x="315467" y="167353"/>
                </a:lnTo>
                <a:lnTo>
                  <a:pt x="321563" y="173449"/>
                </a:lnTo>
                <a:lnTo>
                  <a:pt x="328663" y="182538"/>
                </a:lnTo>
                <a:lnTo>
                  <a:pt x="333787" y="193924"/>
                </a:lnTo>
                <a:lnTo>
                  <a:pt x="336493" y="207609"/>
                </a:lnTo>
                <a:lnTo>
                  <a:pt x="336803" y="214597"/>
                </a:lnTo>
                <a:lnTo>
                  <a:pt x="336184" y="225486"/>
                </a:lnTo>
                <a:lnTo>
                  <a:pt x="334701" y="238965"/>
                </a:lnTo>
                <a:lnTo>
                  <a:pt x="333755" y="246601"/>
                </a:lnTo>
                <a:lnTo>
                  <a:pt x="365759" y="216121"/>
                </a:lnTo>
                <a:lnTo>
                  <a:pt x="373380" y="223741"/>
                </a:lnTo>
                <a:lnTo>
                  <a:pt x="330708" y="264889"/>
                </a:lnTo>
                <a:lnTo>
                  <a:pt x="323087" y="257269"/>
                </a:lnTo>
                <a:lnTo>
                  <a:pt x="324445" y="242232"/>
                </a:lnTo>
                <a:lnTo>
                  <a:pt x="325212" y="229345"/>
                </a:lnTo>
                <a:lnTo>
                  <a:pt x="324798" y="218901"/>
                </a:lnTo>
                <a:lnTo>
                  <a:pt x="324611" y="217645"/>
                </a:lnTo>
                <a:lnTo>
                  <a:pt x="323066" y="203131"/>
                </a:lnTo>
                <a:lnTo>
                  <a:pt x="318675" y="191125"/>
                </a:lnTo>
                <a:lnTo>
                  <a:pt x="312419" y="182593"/>
                </a:lnTo>
                <a:lnTo>
                  <a:pt x="309371" y="179545"/>
                </a:lnTo>
                <a:lnTo>
                  <a:pt x="304800" y="176497"/>
                </a:lnTo>
                <a:lnTo>
                  <a:pt x="300227" y="176497"/>
                </a:lnTo>
                <a:lnTo>
                  <a:pt x="295655" y="174973"/>
                </a:lnTo>
                <a:lnTo>
                  <a:pt x="292608" y="176497"/>
                </a:lnTo>
                <a:lnTo>
                  <a:pt x="289559" y="181069"/>
                </a:lnTo>
                <a:lnTo>
                  <a:pt x="284987" y="184117"/>
                </a:lnTo>
                <a:lnTo>
                  <a:pt x="283463" y="190213"/>
                </a:lnTo>
                <a:lnTo>
                  <a:pt x="284987" y="194785"/>
                </a:lnTo>
                <a:close/>
              </a:path>
              <a:path w="525780" h="520921" extrusionOk="0">
                <a:moveTo>
                  <a:pt x="376512" y="115341"/>
                </a:moveTo>
                <a:lnTo>
                  <a:pt x="386928" y="122338"/>
                </a:lnTo>
                <a:lnTo>
                  <a:pt x="396239" y="130777"/>
                </a:lnTo>
                <a:lnTo>
                  <a:pt x="405535" y="141575"/>
                </a:lnTo>
                <a:lnTo>
                  <a:pt x="412058" y="152374"/>
                </a:lnTo>
                <a:lnTo>
                  <a:pt x="416051" y="162781"/>
                </a:lnTo>
                <a:lnTo>
                  <a:pt x="415961" y="176207"/>
                </a:lnTo>
                <a:lnTo>
                  <a:pt x="410410" y="186902"/>
                </a:lnTo>
                <a:lnTo>
                  <a:pt x="408432" y="188689"/>
                </a:lnTo>
                <a:lnTo>
                  <a:pt x="398182" y="195695"/>
                </a:lnTo>
                <a:lnTo>
                  <a:pt x="386364" y="197348"/>
                </a:lnTo>
                <a:lnTo>
                  <a:pt x="381000" y="196309"/>
                </a:lnTo>
                <a:lnTo>
                  <a:pt x="370201" y="191779"/>
                </a:lnTo>
                <a:lnTo>
                  <a:pt x="359403" y="184829"/>
                </a:lnTo>
                <a:lnTo>
                  <a:pt x="348996" y="176497"/>
                </a:lnTo>
                <a:lnTo>
                  <a:pt x="340274" y="165470"/>
                </a:lnTo>
                <a:lnTo>
                  <a:pt x="333760" y="154444"/>
                </a:lnTo>
                <a:lnTo>
                  <a:pt x="330708" y="144493"/>
                </a:lnTo>
                <a:lnTo>
                  <a:pt x="329881" y="131772"/>
                </a:lnTo>
                <a:lnTo>
                  <a:pt x="334217" y="120687"/>
                </a:lnTo>
                <a:lnTo>
                  <a:pt x="336803" y="117061"/>
                </a:lnTo>
                <a:lnTo>
                  <a:pt x="346892" y="110708"/>
                </a:lnTo>
                <a:lnTo>
                  <a:pt x="348996" y="121633"/>
                </a:lnTo>
                <a:lnTo>
                  <a:pt x="344423" y="124681"/>
                </a:lnTo>
                <a:lnTo>
                  <a:pt x="339851" y="129253"/>
                </a:lnTo>
                <a:lnTo>
                  <a:pt x="339851" y="135349"/>
                </a:lnTo>
                <a:lnTo>
                  <a:pt x="342900" y="142969"/>
                </a:lnTo>
                <a:lnTo>
                  <a:pt x="347268" y="152901"/>
                </a:lnTo>
                <a:lnTo>
                  <a:pt x="355966" y="163555"/>
                </a:lnTo>
                <a:lnTo>
                  <a:pt x="359664" y="167353"/>
                </a:lnTo>
                <a:lnTo>
                  <a:pt x="370847" y="176988"/>
                </a:lnTo>
                <a:lnTo>
                  <a:pt x="381393" y="182888"/>
                </a:lnTo>
                <a:lnTo>
                  <a:pt x="385571" y="184117"/>
                </a:lnTo>
                <a:lnTo>
                  <a:pt x="393191" y="187165"/>
                </a:lnTo>
                <a:lnTo>
                  <a:pt x="397764" y="185641"/>
                </a:lnTo>
                <a:lnTo>
                  <a:pt x="400812" y="182593"/>
                </a:lnTo>
                <a:lnTo>
                  <a:pt x="405383" y="178021"/>
                </a:lnTo>
                <a:lnTo>
                  <a:pt x="406907" y="171925"/>
                </a:lnTo>
                <a:lnTo>
                  <a:pt x="403859" y="164305"/>
                </a:lnTo>
                <a:lnTo>
                  <a:pt x="398371" y="154373"/>
                </a:lnTo>
                <a:lnTo>
                  <a:pt x="390237" y="143719"/>
                </a:lnTo>
                <a:lnTo>
                  <a:pt x="387096" y="139921"/>
                </a:lnTo>
                <a:lnTo>
                  <a:pt x="375446" y="130711"/>
                </a:lnTo>
                <a:lnTo>
                  <a:pt x="365153" y="124214"/>
                </a:lnTo>
                <a:lnTo>
                  <a:pt x="365759" y="110965"/>
                </a:lnTo>
                <a:lnTo>
                  <a:pt x="376512" y="115341"/>
                </a:lnTo>
                <a:close/>
              </a:path>
              <a:path w="525780" h="520921" extrusionOk="0">
                <a:moveTo>
                  <a:pt x="359664" y="121633"/>
                </a:moveTo>
                <a:lnTo>
                  <a:pt x="353567" y="120109"/>
                </a:lnTo>
                <a:lnTo>
                  <a:pt x="348996" y="121633"/>
                </a:lnTo>
                <a:lnTo>
                  <a:pt x="346892" y="110708"/>
                </a:lnTo>
                <a:lnTo>
                  <a:pt x="359078" y="109728"/>
                </a:lnTo>
                <a:lnTo>
                  <a:pt x="365759" y="110965"/>
                </a:lnTo>
                <a:lnTo>
                  <a:pt x="365153" y="124214"/>
                </a:lnTo>
                <a:lnTo>
                  <a:pt x="359664" y="121633"/>
                </a:lnTo>
                <a:close/>
              </a:path>
              <a:path w="525780" h="520921" extrusionOk="0">
                <a:moveTo>
                  <a:pt x="394716" y="85057"/>
                </a:moveTo>
                <a:lnTo>
                  <a:pt x="394716" y="88105"/>
                </a:lnTo>
                <a:lnTo>
                  <a:pt x="396239" y="92677"/>
                </a:lnTo>
                <a:lnTo>
                  <a:pt x="399287" y="95725"/>
                </a:lnTo>
                <a:lnTo>
                  <a:pt x="388619" y="103345"/>
                </a:lnTo>
                <a:lnTo>
                  <a:pt x="385571" y="97249"/>
                </a:lnTo>
                <a:lnTo>
                  <a:pt x="382523" y="91153"/>
                </a:lnTo>
                <a:lnTo>
                  <a:pt x="382523" y="77437"/>
                </a:lnTo>
                <a:lnTo>
                  <a:pt x="384048" y="69817"/>
                </a:lnTo>
                <a:lnTo>
                  <a:pt x="391667" y="63721"/>
                </a:lnTo>
                <a:lnTo>
                  <a:pt x="397764" y="57625"/>
                </a:lnTo>
                <a:lnTo>
                  <a:pt x="403859" y="54577"/>
                </a:lnTo>
                <a:lnTo>
                  <a:pt x="419100" y="54577"/>
                </a:lnTo>
                <a:lnTo>
                  <a:pt x="425196" y="57625"/>
                </a:lnTo>
                <a:lnTo>
                  <a:pt x="431291" y="63721"/>
                </a:lnTo>
                <a:lnTo>
                  <a:pt x="439059" y="72810"/>
                </a:lnTo>
                <a:lnTo>
                  <a:pt x="443985" y="84196"/>
                </a:lnTo>
                <a:lnTo>
                  <a:pt x="446290" y="97881"/>
                </a:lnTo>
                <a:lnTo>
                  <a:pt x="446532" y="104869"/>
                </a:lnTo>
                <a:lnTo>
                  <a:pt x="446437" y="115367"/>
                </a:lnTo>
                <a:lnTo>
                  <a:pt x="445772" y="128738"/>
                </a:lnTo>
                <a:lnTo>
                  <a:pt x="445007" y="136873"/>
                </a:lnTo>
                <a:lnTo>
                  <a:pt x="475487" y="106393"/>
                </a:lnTo>
                <a:lnTo>
                  <a:pt x="483107" y="114013"/>
                </a:lnTo>
                <a:lnTo>
                  <a:pt x="440435" y="155161"/>
                </a:lnTo>
                <a:lnTo>
                  <a:pt x="432816" y="147541"/>
                </a:lnTo>
                <a:lnTo>
                  <a:pt x="434178" y="132927"/>
                </a:lnTo>
                <a:lnTo>
                  <a:pt x="435274" y="120046"/>
                </a:lnTo>
                <a:lnTo>
                  <a:pt x="435837" y="108898"/>
                </a:lnTo>
                <a:lnTo>
                  <a:pt x="435864" y="106393"/>
                </a:lnTo>
                <a:lnTo>
                  <a:pt x="433137" y="92660"/>
                </a:lnTo>
                <a:lnTo>
                  <a:pt x="428162" y="80840"/>
                </a:lnTo>
                <a:lnTo>
                  <a:pt x="422148" y="72865"/>
                </a:lnTo>
                <a:lnTo>
                  <a:pt x="419100" y="69817"/>
                </a:lnTo>
                <a:lnTo>
                  <a:pt x="414528" y="66769"/>
                </a:lnTo>
                <a:lnTo>
                  <a:pt x="411480" y="66769"/>
                </a:lnTo>
                <a:lnTo>
                  <a:pt x="406907" y="65245"/>
                </a:lnTo>
                <a:lnTo>
                  <a:pt x="402335" y="66769"/>
                </a:lnTo>
                <a:lnTo>
                  <a:pt x="399287" y="71341"/>
                </a:lnTo>
                <a:lnTo>
                  <a:pt x="394716" y="74389"/>
                </a:lnTo>
                <a:lnTo>
                  <a:pt x="393191" y="78961"/>
                </a:lnTo>
                <a:lnTo>
                  <a:pt x="394716" y="85057"/>
                </a:lnTo>
                <a:close/>
              </a:path>
              <a:path w="525780" h="520921" extrusionOk="0">
                <a:moveTo>
                  <a:pt x="486240" y="5613"/>
                </a:moveTo>
                <a:lnTo>
                  <a:pt x="496656" y="12610"/>
                </a:lnTo>
                <a:lnTo>
                  <a:pt x="505967" y="21049"/>
                </a:lnTo>
                <a:lnTo>
                  <a:pt x="515263" y="31848"/>
                </a:lnTo>
                <a:lnTo>
                  <a:pt x="521787" y="42646"/>
                </a:lnTo>
                <a:lnTo>
                  <a:pt x="525780" y="53053"/>
                </a:lnTo>
                <a:lnTo>
                  <a:pt x="525689" y="66478"/>
                </a:lnTo>
                <a:lnTo>
                  <a:pt x="520138" y="77173"/>
                </a:lnTo>
                <a:lnTo>
                  <a:pt x="518159" y="78961"/>
                </a:lnTo>
                <a:lnTo>
                  <a:pt x="508815" y="85764"/>
                </a:lnTo>
                <a:lnTo>
                  <a:pt x="496795" y="86862"/>
                </a:lnTo>
                <a:lnTo>
                  <a:pt x="490728" y="85057"/>
                </a:lnTo>
                <a:lnTo>
                  <a:pt x="479362" y="80623"/>
                </a:lnTo>
                <a:lnTo>
                  <a:pt x="468414" y="73854"/>
                </a:lnTo>
                <a:lnTo>
                  <a:pt x="460248" y="66769"/>
                </a:lnTo>
                <a:lnTo>
                  <a:pt x="450889" y="56280"/>
                </a:lnTo>
                <a:lnTo>
                  <a:pt x="444109" y="45473"/>
                </a:lnTo>
                <a:lnTo>
                  <a:pt x="440543" y="34032"/>
                </a:lnTo>
                <a:lnTo>
                  <a:pt x="439711" y="20579"/>
                </a:lnTo>
                <a:lnTo>
                  <a:pt x="444587" y="9919"/>
                </a:lnTo>
                <a:lnTo>
                  <a:pt x="446532" y="7333"/>
                </a:lnTo>
                <a:lnTo>
                  <a:pt x="456620" y="980"/>
                </a:lnTo>
                <a:lnTo>
                  <a:pt x="458723" y="11905"/>
                </a:lnTo>
                <a:lnTo>
                  <a:pt x="454151" y="14953"/>
                </a:lnTo>
                <a:lnTo>
                  <a:pt x="449580" y="19525"/>
                </a:lnTo>
                <a:lnTo>
                  <a:pt x="449580" y="25621"/>
                </a:lnTo>
                <a:lnTo>
                  <a:pt x="452628" y="31717"/>
                </a:lnTo>
                <a:lnTo>
                  <a:pt x="456996" y="42130"/>
                </a:lnTo>
                <a:lnTo>
                  <a:pt x="465694" y="52781"/>
                </a:lnTo>
                <a:lnTo>
                  <a:pt x="469391" y="56101"/>
                </a:lnTo>
                <a:lnTo>
                  <a:pt x="480279" y="66718"/>
                </a:lnTo>
                <a:lnTo>
                  <a:pt x="490580" y="72936"/>
                </a:lnTo>
                <a:lnTo>
                  <a:pt x="495300" y="74389"/>
                </a:lnTo>
                <a:lnTo>
                  <a:pt x="502919" y="75913"/>
                </a:lnTo>
                <a:lnTo>
                  <a:pt x="507491" y="75913"/>
                </a:lnTo>
                <a:lnTo>
                  <a:pt x="512064" y="71341"/>
                </a:lnTo>
                <a:lnTo>
                  <a:pt x="515112" y="68293"/>
                </a:lnTo>
                <a:lnTo>
                  <a:pt x="516635" y="62197"/>
                </a:lnTo>
                <a:lnTo>
                  <a:pt x="513587" y="54577"/>
                </a:lnTo>
                <a:lnTo>
                  <a:pt x="508580" y="44645"/>
                </a:lnTo>
                <a:lnTo>
                  <a:pt x="500442" y="33991"/>
                </a:lnTo>
                <a:lnTo>
                  <a:pt x="496823" y="30193"/>
                </a:lnTo>
                <a:lnTo>
                  <a:pt x="486240" y="5613"/>
                </a:lnTo>
                <a:close/>
              </a:path>
              <a:path w="525780" h="520921" extrusionOk="0">
                <a:moveTo>
                  <a:pt x="496823" y="30193"/>
                </a:moveTo>
                <a:lnTo>
                  <a:pt x="485591" y="20983"/>
                </a:lnTo>
                <a:lnTo>
                  <a:pt x="475504" y="14486"/>
                </a:lnTo>
                <a:lnTo>
                  <a:pt x="469391" y="11905"/>
                </a:lnTo>
                <a:lnTo>
                  <a:pt x="463296" y="10381"/>
                </a:lnTo>
                <a:lnTo>
                  <a:pt x="458723" y="11905"/>
                </a:lnTo>
                <a:lnTo>
                  <a:pt x="456620" y="980"/>
                </a:lnTo>
                <a:lnTo>
                  <a:pt x="468806" y="0"/>
                </a:lnTo>
                <a:lnTo>
                  <a:pt x="475487" y="1237"/>
                </a:lnTo>
                <a:lnTo>
                  <a:pt x="486240" y="5613"/>
                </a:lnTo>
                <a:lnTo>
                  <a:pt x="496823" y="30193"/>
                </a:lnTo>
                <a:close/>
              </a:path>
              <a:path w="525780" h="520921" extrusionOk="0">
                <a:moveTo>
                  <a:pt x="298703" y="272509"/>
                </a:moveTo>
                <a:lnTo>
                  <a:pt x="300227" y="270985"/>
                </a:lnTo>
                <a:lnTo>
                  <a:pt x="303275" y="267937"/>
                </a:lnTo>
                <a:lnTo>
                  <a:pt x="309371" y="267937"/>
                </a:lnTo>
                <a:lnTo>
                  <a:pt x="312419" y="270985"/>
                </a:lnTo>
                <a:lnTo>
                  <a:pt x="315467" y="272509"/>
                </a:lnTo>
                <a:lnTo>
                  <a:pt x="315467" y="283177"/>
                </a:lnTo>
                <a:lnTo>
                  <a:pt x="312419" y="284701"/>
                </a:lnTo>
                <a:lnTo>
                  <a:pt x="309371" y="287749"/>
                </a:lnTo>
                <a:lnTo>
                  <a:pt x="303275" y="287749"/>
                </a:lnTo>
                <a:lnTo>
                  <a:pt x="300227" y="284701"/>
                </a:lnTo>
                <a:lnTo>
                  <a:pt x="298703" y="283177"/>
                </a:lnTo>
                <a:lnTo>
                  <a:pt x="297179" y="280129"/>
                </a:lnTo>
                <a:lnTo>
                  <a:pt x="297179" y="275557"/>
                </a:lnTo>
                <a:lnTo>
                  <a:pt x="298703" y="272509"/>
                </a:lnTo>
                <a:close/>
              </a:path>
              <a:path w="525780" h="520921" extrusionOk="0">
                <a:moveTo>
                  <a:pt x="7619" y="484345"/>
                </a:moveTo>
                <a:lnTo>
                  <a:pt x="0" y="479773"/>
                </a:lnTo>
                <a:lnTo>
                  <a:pt x="3048" y="476725"/>
                </a:lnTo>
                <a:lnTo>
                  <a:pt x="4571" y="473677"/>
                </a:lnTo>
                <a:lnTo>
                  <a:pt x="6095" y="469105"/>
                </a:lnTo>
                <a:lnTo>
                  <a:pt x="7619" y="466057"/>
                </a:lnTo>
                <a:lnTo>
                  <a:pt x="9143" y="461485"/>
                </a:lnTo>
                <a:lnTo>
                  <a:pt x="9143" y="450817"/>
                </a:lnTo>
                <a:lnTo>
                  <a:pt x="7619" y="446245"/>
                </a:lnTo>
                <a:lnTo>
                  <a:pt x="13716" y="440149"/>
                </a:lnTo>
                <a:lnTo>
                  <a:pt x="85343" y="511777"/>
                </a:lnTo>
                <a:lnTo>
                  <a:pt x="76200" y="520921"/>
                </a:lnTo>
                <a:lnTo>
                  <a:pt x="18287" y="463009"/>
                </a:lnTo>
                <a:lnTo>
                  <a:pt x="18287" y="467581"/>
                </a:lnTo>
                <a:lnTo>
                  <a:pt x="16763" y="470629"/>
                </a:lnTo>
                <a:lnTo>
                  <a:pt x="15240" y="472153"/>
                </a:lnTo>
                <a:lnTo>
                  <a:pt x="13716" y="475201"/>
                </a:lnTo>
                <a:lnTo>
                  <a:pt x="12191" y="478249"/>
                </a:lnTo>
                <a:lnTo>
                  <a:pt x="10667" y="479773"/>
                </a:lnTo>
                <a:lnTo>
                  <a:pt x="9143" y="482821"/>
                </a:lnTo>
                <a:lnTo>
                  <a:pt x="7619" y="484345"/>
                </a:lnTo>
                <a:close/>
              </a:path>
              <a:path w="525780" h="520921" extrusionOk="0">
                <a:moveTo>
                  <a:pt x="101888" y="403624"/>
                </a:moveTo>
                <a:lnTo>
                  <a:pt x="91587" y="397406"/>
                </a:lnTo>
                <a:lnTo>
                  <a:pt x="86867" y="395953"/>
                </a:lnTo>
                <a:lnTo>
                  <a:pt x="79248" y="394429"/>
                </a:lnTo>
                <a:lnTo>
                  <a:pt x="86531" y="384208"/>
                </a:lnTo>
                <a:lnTo>
                  <a:pt x="91440" y="385285"/>
                </a:lnTo>
                <a:lnTo>
                  <a:pt x="102805" y="389719"/>
                </a:lnTo>
                <a:lnTo>
                  <a:pt x="113753" y="396488"/>
                </a:lnTo>
                <a:lnTo>
                  <a:pt x="121919" y="403573"/>
                </a:lnTo>
                <a:lnTo>
                  <a:pt x="131278" y="414390"/>
                </a:lnTo>
                <a:lnTo>
                  <a:pt x="138058" y="425546"/>
                </a:lnTo>
                <a:lnTo>
                  <a:pt x="141624" y="436405"/>
                </a:lnTo>
                <a:lnTo>
                  <a:pt x="142455" y="450264"/>
                </a:lnTo>
                <a:lnTo>
                  <a:pt x="137579" y="460830"/>
                </a:lnTo>
                <a:lnTo>
                  <a:pt x="135635" y="463009"/>
                </a:lnTo>
                <a:lnTo>
                  <a:pt x="125547" y="469362"/>
                </a:lnTo>
                <a:lnTo>
                  <a:pt x="113361" y="470343"/>
                </a:lnTo>
                <a:lnTo>
                  <a:pt x="106679" y="469105"/>
                </a:lnTo>
                <a:lnTo>
                  <a:pt x="95564" y="464729"/>
                </a:lnTo>
                <a:lnTo>
                  <a:pt x="84838" y="457732"/>
                </a:lnTo>
                <a:lnTo>
                  <a:pt x="76200" y="449293"/>
                </a:lnTo>
                <a:lnTo>
                  <a:pt x="66904" y="438495"/>
                </a:lnTo>
                <a:lnTo>
                  <a:pt x="60380" y="427696"/>
                </a:lnTo>
                <a:lnTo>
                  <a:pt x="56387" y="417289"/>
                </a:lnTo>
                <a:lnTo>
                  <a:pt x="56478" y="403864"/>
                </a:lnTo>
                <a:lnTo>
                  <a:pt x="62028" y="393169"/>
                </a:lnTo>
                <a:lnTo>
                  <a:pt x="73853" y="384868"/>
                </a:lnTo>
                <a:lnTo>
                  <a:pt x="74675" y="394429"/>
                </a:lnTo>
                <a:lnTo>
                  <a:pt x="70103" y="399001"/>
                </a:lnTo>
                <a:lnTo>
                  <a:pt x="67055" y="403573"/>
                </a:lnTo>
                <a:lnTo>
                  <a:pt x="65532" y="408145"/>
                </a:lnTo>
                <a:lnTo>
                  <a:pt x="68579" y="415765"/>
                </a:lnTo>
                <a:lnTo>
                  <a:pt x="73587" y="425697"/>
                </a:lnTo>
                <a:lnTo>
                  <a:pt x="81725" y="436351"/>
                </a:lnTo>
                <a:lnTo>
                  <a:pt x="85343" y="440149"/>
                </a:lnTo>
                <a:lnTo>
                  <a:pt x="96576" y="450442"/>
                </a:lnTo>
                <a:lnTo>
                  <a:pt x="106663" y="456665"/>
                </a:lnTo>
                <a:lnTo>
                  <a:pt x="112775" y="458437"/>
                </a:lnTo>
                <a:lnTo>
                  <a:pt x="118871" y="459961"/>
                </a:lnTo>
                <a:lnTo>
                  <a:pt x="123443" y="459961"/>
                </a:lnTo>
                <a:lnTo>
                  <a:pt x="128016" y="455389"/>
                </a:lnTo>
                <a:lnTo>
                  <a:pt x="131063" y="450817"/>
                </a:lnTo>
                <a:lnTo>
                  <a:pt x="132587" y="446245"/>
                </a:lnTo>
                <a:lnTo>
                  <a:pt x="129540" y="438625"/>
                </a:lnTo>
                <a:lnTo>
                  <a:pt x="125171" y="428212"/>
                </a:lnTo>
                <a:lnTo>
                  <a:pt x="116473" y="417561"/>
                </a:lnTo>
                <a:lnTo>
                  <a:pt x="112775" y="414241"/>
                </a:lnTo>
                <a:lnTo>
                  <a:pt x="101888" y="403624"/>
                </a:lnTo>
                <a:close/>
              </a:path>
              <a:path w="525780" h="520921" extrusionOk="0">
                <a:moveTo>
                  <a:pt x="74675" y="394429"/>
                </a:moveTo>
                <a:lnTo>
                  <a:pt x="73853" y="384868"/>
                </a:lnTo>
                <a:lnTo>
                  <a:pt x="86531" y="384208"/>
                </a:lnTo>
                <a:lnTo>
                  <a:pt x="79248" y="394429"/>
                </a:lnTo>
                <a:lnTo>
                  <a:pt x="74675" y="394429"/>
                </a:lnTo>
                <a:close/>
              </a:path>
              <a:path w="525780" h="520921" extrusionOk="0">
                <a:moveTo>
                  <a:pt x="161543" y="420337"/>
                </a:moveTo>
                <a:lnTo>
                  <a:pt x="160019" y="417289"/>
                </a:lnTo>
                <a:lnTo>
                  <a:pt x="160019" y="412717"/>
                </a:lnTo>
                <a:lnTo>
                  <a:pt x="161543" y="409669"/>
                </a:lnTo>
                <a:lnTo>
                  <a:pt x="163067" y="408145"/>
                </a:lnTo>
                <a:lnTo>
                  <a:pt x="164591" y="406621"/>
                </a:lnTo>
                <a:lnTo>
                  <a:pt x="167640" y="405097"/>
                </a:lnTo>
                <a:lnTo>
                  <a:pt x="172211" y="405097"/>
                </a:lnTo>
                <a:lnTo>
                  <a:pt x="173735" y="406621"/>
                </a:lnTo>
                <a:lnTo>
                  <a:pt x="176783" y="408145"/>
                </a:lnTo>
                <a:lnTo>
                  <a:pt x="178308" y="409669"/>
                </a:lnTo>
                <a:lnTo>
                  <a:pt x="178308" y="420337"/>
                </a:lnTo>
                <a:lnTo>
                  <a:pt x="176783" y="421861"/>
                </a:lnTo>
                <a:lnTo>
                  <a:pt x="173735" y="423385"/>
                </a:lnTo>
                <a:lnTo>
                  <a:pt x="172211" y="424909"/>
                </a:lnTo>
                <a:lnTo>
                  <a:pt x="167640" y="424909"/>
                </a:lnTo>
                <a:lnTo>
                  <a:pt x="164591" y="423385"/>
                </a:lnTo>
                <a:lnTo>
                  <a:pt x="161543" y="420337"/>
                </a:lnTo>
                <a:close/>
              </a:path>
              <a:path w="525780" h="520921" extrusionOk="0">
                <a:moveTo>
                  <a:pt x="184488" y="307364"/>
                </a:moveTo>
                <a:lnTo>
                  <a:pt x="194904" y="314362"/>
                </a:lnTo>
                <a:lnTo>
                  <a:pt x="204216" y="322801"/>
                </a:lnTo>
                <a:lnTo>
                  <a:pt x="213511" y="333600"/>
                </a:lnTo>
                <a:lnTo>
                  <a:pt x="220035" y="344398"/>
                </a:lnTo>
                <a:lnTo>
                  <a:pt x="224027" y="354805"/>
                </a:lnTo>
                <a:lnTo>
                  <a:pt x="223937" y="368230"/>
                </a:lnTo>
                <a:lnTo>
                  <a:pt x="218387" y="378925"/>
                </a:lnTo>
                <a:lnTo>
                  <a:pt x="216408" y="380713"/>
                </a:lnTo>
                <a:lnTo>
                  <a:pt x="207063" y="387516"/>
                </a:lnTo>
                <a:lnTo>
                  <a:pt x="195044" y="388614"/>
                </a:lnTo>
                <a:lnTo>
                  <a:pt x="188975" y="386809"/>
                </a:lnTo>
                <a:lnTo>
                  <a:pt x="177610" y="382375"/>
                </a:lnTo>
                <a:lnTo>
                  <a:pt x="166662" y="375606"/>
                </a:lnTo>
                <a:lnTo>
                  <a:pt x="158495" y="368521"/>
                </a:lnTo>
                <a:lnTo>
                  <a:pt x="149137" y="358031"/>
                </a:lnTo>
                <a:lnTo>
                  <a:pt x="142357" y="347225"/>
                </a:lnTo>
                <a:lnTo>
                  <a:pt x="138791" y="335784"/>
                </a:lnTo>
                <a:lnTo>
                  <a:pt x="137960" y="322331"/>
                </a:lnTo>
                <a:lnTo>
                  <a:pt x="142835" y="311671"/>
                </a:lnTo>
                <a:lnTo>
                  <a:pt x="144779" y="309085"/>
                </a:lnTo>
                <a:lnTo>
                  <a:pt x="154868" y="302732"/>
                </a:lnTo>
                <a:lnTo>
                  <a:pt x="156971" y="313657"/>
                </a:lnTo>
                <a:lnTo>
                  <a:pt x="152400" y="316705"/>
                </a:lnTo>
                <a:lnTo>
                  <a:pt x="147827" y="321277"/>
                </a:lnTo>
                <a:lnTo>
                  <a:pt x="147827" y="327373"/>
                </a:lnTo>
                <a:lnTo>
                  <a:pt x="150875" y="333469"/>
                </a:lnTo>
                <a:lnTo>
                  <a:pt x="155244" y="343882"/>
                </a:lnTo>
                <a:lnTo>
                  <a:pt x="163942" y="354533"/>
                </a:lnTo>
                <a:lnTo>
                  <a:pt x="167640" y="357853"/>
                </a:lnTo>
                <a:lnTo>
                  <a:pt x="178527" y="368470"/>
                </a:lnTo>
                <a:lnTo>
                  <a:pt x="188828" y="374688"/>
                </a:lnTo>
                <a:lnTo>
                  <a:pt x="193548" y="376141"/>
                </a:lnTo>
                <a:lnTo>
                  <a:pt x="201167" y="377665"/>
                </a:lnTo>
                <a:lnTo>
                  <a:pt x="205740" y="377665"/>
                </a:lnTo>
                <a:lnTo>
                  <a:pt x="210311" y="373093"/>
                </a:lnTo>
                <a:lnTo>
                  <a:pt x="213359" y="370045"/>
                </a:lnTo>
                <a:lnTo>
                  <a:pt x="214883" y="363949"/>
                </a:lnTo>
                <a:lnTo>
                  <a:pt x="211835" y="356329"/>
                </a:lnTo>
                <a:lnTo>
                  <a:pt x="206828" y="346397"/>
                </a:lnTo>
                <a:lnTo>
                  <a:pt x="198690" y="335743"/>
                </a:lnTo>
                <a:lnTo>
                  <a:pt x="195071" y="331945"/>
                </a:lnTo>
                <a:lnTo>
                  <a:pt x="184488" y="307364"/>
                </a:lnTo>
                <a:close/>
              </a:path>
              <a:path w="525780" h="520921" extrusionOk="0">
                <a:moveTo>
                  <a:pt x="195071" y="331945"/>
                </a:moveTo>
                <a:lnTo>
                  <a:pt x="183839" y="322735"/>
                </a:lnTo>
                <a:lnTo>
                  <a:pt x="173752" y="316238"/>
                </a:lnTo>
                <a:lnTo>
                  <a:pt x="167640" y="313657"/>
                </a:lnTo>
                <a:lnTo>
                  <a:pt x="161543" y="312133"/>
                </a:lnTo>
                <a:lnTo>
                  <a:pt x="156971" y="313657"/>
                </a:lnTo>
                <a:lnTo>
                  <a:pt x="154868" y="302732"/>
                </a:lnTo>
                <a:lnTo>
                  <a:pt x="167054" y="301751"/>
                </a:lnTo>
                <a:lnTo>
                  <a:pt x="173735" y="302989"/>
                </a:lnTo>
                <a:lnTo>
                  <a:pt x="184488" y="307364"/>
                </a:lnTo>
                <a:lnTo>
                  <a:pt x="195071" y="331945"/>
                </a:lnTo>
                <a:close/>
              </a:path>
              <a:path w="525780" h="520921" extrusionOk="0">
                <a:moveTo>
                  <a:pt x="245690" y="326919"/>
                </a:moveTo>
                <a:lnTo>
                  <a:pt x="256616" y="325010"/>
                </a:lnTo>
                <a:lnTo>
                  <a:pt x="263651" y="319753"/>
                </a:lnTo>
                <a:lnTo>
                  <a:pt x="268224" y="315181"/>
                </a:lnTo>
                <a:lnTo>
                  <a:pt x="269748" y="310609"/>
                </a:lnTo>
                <a:lnTo>
                  <a:pt x="269748" y="301465"/>
                </a:lnTo>
                <a:lnTo>
                  <a:pt x="266700" y="296893"/>
                </a:lnTo>
                <a:lnTo>
                  <a:pt x="263651" y="293845"/>
                </a:lnTo>
                <a:lnTo>
                  <a:pt x="259079" y="289273"/>
                </a:lnTo>
                <a:lnTo>
                  <a:pt x="254508" y="287749"/>
                </a:lnTo>
                <a:lnTo>
                  <a:pt x="245363" y="287749"/>
                </a:lnTo>
                <a:lnTo>
                  <a:pt x="240791" y="289273"/>
                </a:lnTo>
                <a:lnTo>
                  <a:pt x="236219" y="293845"/>
                </a:lnTo>
                <a:lnTo>
                  <a:pt x="228600" y="301465"/>
                </a:lnTo>
                <a:lnTo>
                  <a:pt x="222503" y="293845"/>
                </a:lnTo>
                <a:lnTo>
                  <a:pt x="228600" y="287749"/>
                </a:lnTo>
                <a:lnTo>
                  <a:pt x="233171" y="283177"/>
                </a:lnTo>
                <a:lnTo>
                  <a:pt x="234695" y="278605"/>
                </a:lnTo>
                <a:lnTo>
                  <a:pt x="234695" y="269461"/>
                </a:lnTo>
                <a:lnTo>
                  <a:pt x="233171" y="266413"/>
                </a:lnTo>
                <a:lnTo>
                  <a:pt x="230124" y="263365"/>
                </a:lnTo>
                <a:lnTo>
                  <a:pt x="227075" y="260317"/>
                </a:lnTo>
                <a:lnTo>
                  <a:pt x="224027" y="258793"/>
                </a:lnTo>
                <a:lnTo>
                  <a:pt x="219455" y="257269"/>
                </a:lnTo>
                <a:lnTo>
                  <a:pt x="214883" y="257269"/>
                </a:lnTo>
                <a:lnTo>
                  <a:pt x="210311" y="258793"/>
                </a:lnTo>
                <a:lnTo>
                  <a:pt x="207263" y="263365"/>
                </a:lnTo>
                <a:lnTo>
                  <a:pt x="202691" y="266413"/>
                </a:lnTo>
                <a:lnTo>
                  <a:pt x="201167" y="272509"/>
                </a:lnTo>
                <a:lnTo>
                  <a:pt x="201167" y="280129"/>
                </a:lnTo>
                <a:lnTo>
                  <a:pt x="202691" y="284701"/>
                </a:lnTo>
                <a:lnTo>
                  <a:pt x="204216" y="287749"/>
                </a:lnTo>
                <a:lnTo>
                  <a:pt x="195071" y="293845"/>
                </a:lnTo>
                <a:lnTo>
                  <a:pt x="192024" y="287749"/>
                </a:lnTo>
                <a:lnTo>
                  <a:pt x="188975" y="280129"/>
                </a:lnTo>
                <a:lnTo>
                  <a:pt x="190500" y="274033"/>
                </a:lnTo>
                <a:lnTo>
                  <a:pt x="190500" y="267937"/>
                </a:lnTo>
                <a:lnTo>
                  <a:pt x="193548" y="260317"/>
                </a:lnTo>
                <a:lnTo>
                  <a:pt x="199643" y="255745"/>
                </a:lnTo>
                <a:lnTo>
                  <a:pt x="205740" y="248125"/>
                </a:lnTo>
                <a:lnTo>
                  <a:pt x="213359" y="245077"/>
                </a:lnTo>
                <a:lnTo>
                  <a:pt x="227075" y="245077"/>
                </a:lnTo>
                <a:lnTo>
                  <a:pt x="233171" y="248125"/>
                </a:lnTo>
                <a:lnTo>
                  <a:pt x="237743" y="254221"/>
                </a:lnTo>
                <a:lnTo>
                  <a:pt x="242316" y="258793"/>
                </a:lnTo>
                <a:lnTo>
                  <a:pt x="245363" y="263365"/>
                </a:lnTo>
                <a:lnTo>
                  <a:pt x="245363" y="272509"/>
                </a:lnTo>
                <a:lnTo>
                  <a:pt x="243840" y="275557"/>
                </a:lnTo>
                <a:lnTo>
                  <a:pt x="242316" y="278605"/>
                </a:lnTo>
                <a:lnTo>
                  <a:pt x="248411" y="277081"/>
                </a:lnTo>
                <a:lnTo>
                  <a:pt x="252983" y="275557"/>
                </a:lnTo>
                <a:lnTo>
                  <a:pt x="257555" y="275557"/>
                </a:lnTo>
                <a:lnTo>
                  <a:pt x="263651" y="277081"/>
                </a:lnTo>
                <a:lnTo>
                  <a:pt x="268224" y="280129"/>
                </a:lnTo>
                <a:lnTo>
                  <a:pt x="272795" y="284701"/>
                </a:lnTo>
                <a:lnTo>
                  <a:pt x="278891" y="290797"/>
                </a:lnTo>
                <a:lnTo>
                  <a:pt x="281940" y="296893"/>
                </a:lnTo>
                <a:lnTo>
                  <a:pt x="281940" y="312133"/>
                </a:lnTo>
                <a:lnTo>
                  <a:pt x="277367" y="319753"/>
                </a:lnTo>
                <a:lnTo>
                  <a:pt x="271271" y="327373"/>
                </a:lnTo>
                <a:lnTo>
                  <a:pt x="260468" y="335354"/>
                </a:lnTo>
                <a:lnTo>
                  <a:pt x="248740" y="339231"/>
                </a:lnTo>
                <a:lnTo>
                  <a:pt x="246887" y="339565"/>
                </a:lnTo>
                <a:lnTo>
                  <a:pt x="242316" y="339565"/>
                </a:lnTo>
                <a:lnTo>
                  <a:pt x="239267" y="338041"/>
                </a:lnTo>
                <a:lnTo>
                  <a:pt x="234695" y="336517"/>
                </a:lnTo>
                <a:lnTo>
                  <a:pt x="233171" y="336517"/>
                </a:lnTo>
                <a:lnTo>
                  <a:pt x="230124" y="334993"/>
                </a:lnTo>
                <a:lnTo>
                  <a:pt x="227075" y="333469"/>
                </a:lnTo>
                <a:lnTo>
                  <a:pt x="233171" y="322801"/>
                </a:lnTo>
                <a:lnTo>
                  <a:pt x="245690" y="326919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4" name="Google Shape;284;p10"/>
          <p:cNvSpPr/>
          <p:nvPr/>
        </p:nvSpPr>
        <p:spPr>
          <a:xfrm>
            <a:off x="5396483" y="5232178"/>
            <a:ext cx="528828" cy="531589"/>
          </a:xfrm>
          <a:custGeom>
            <a:avLst/>
            <a:gdLst/>
            <a:ahLst/>
            <a:cxnLst/>
            <a:rect l="l" t="t" r="r" b="b"/>
            <a:pathLst>
              <a:path w="528828" h="531589" extrusionOk="0">
                <a:moveTo>
                  <a:pt x="77723" y="394429"/>
                </a:moveTo>
                <a:lnTo>
                  <a:pt x="73151" y="399001"/>
                </a:lnTo>
                <a:lnTo>
                  <a:pt x="70103" y="403573"/>
                </a:lnTo>
                <a:lnTo>
                  <a:pt x="68580" y="408145"/>
                </a:lnTo>
                <a:lnTo>
                  <a:pt x="71628" y="415765"/>
                </a:lnTo>
                <a:lnTo>
                  <a:pt x="76635" y="425697"/>
                </a:lnTo>
                <a:lnTo>
                  <a:pt x="84773" y="436351"/>
                </a:lnTo>
                <a:lnTo>
                  <a:pt x="88392" y="440149"/>
                </a:lnTo>
                <a:lnTo>
                  <a:pt x="98959" y="450442"/>
                </a:lnTo>
                <a:lnTo>
                  <a:pt x="109526" y="456665"/>
                </a:lnTo>
                <a:lnTo>
                  <a:pt x="115823" y="458437"/>
                </a:lnTo>
                <a:lnTo>
                  <a:pt x="121919" y="459961"/>
                </a:lnTo>
                <a:lnTo>
                  <a:pt x="126492" y="459961"/>
                </a:lnTo>
                <a:lnTo>
                  <a:pt x="131064" y="455389"/>
                </a:lnTo>
                <a:lnTo>
                  <a:pt x="134112" y="450817"/>
                </a:lnTo>
                <a:lnTo>
                  <a:pt x="135635" y="446245"/>
                </a:lnTo>
                <a:lnTo>
                  <a:pt x="132587" y="438625"/>
                </a:lnTo>
                <a:lnTo>
                  <a:pt x="128219" y="428212"/>
                </a:lnTo>
                <a:lnTo>
                  <a:pt x="124967" y="403573"/>
                </a:lnTo>
                <a:lnTo>
                  <a:pt x="133998" y="414390"/>
                </a:lnTo>
                <a:lnTo>
                  <a:pt x="140429" y="425546"/>
                </a:lnTo>
                <a:lnTo>
                  <a:pt x="144577" y="436405"/>
                </a:lnTo>
                <a:lnTo>
                  <a:pt x="145504" y="450264"/>
                </a:lnTo>
                <a:lnTo>
                  <a:pt x="140628" y="460830"/>
                </a:lnTo>
                <a:lnTo>
                  <a:pt x="138683" y="463009"/>
                </a:lnTo>
                <a:lnTo>
                  <a:pt x="128595" y="469362"/>
                </a:lnTo>
                <a:lnTo>
                  <a:pt x="116409" y="470343"/>
                </a:lnTo>
                <a:lnTo>
                  <a:pt x="109728" y="469105"/>
                </a:lnTo>
                <a:lnTo>
                  <a:pt x="98612" y="464730"/>
                </a:lnTo>
                <a:lnTo>
                  <a:pt x="87886" y="457732"/>
                </a:lnTo>
                <a:lnTo>
                  <a:pt x="79248" y="449293"/>
                </a:lnTo>
                <a:lnTo>
                  <a:pt x="69952" y="438495"/>
                </a:lnTo>
                <a:lnTo>
                  <a:pt x="63428" y="427696"/>
                </a:lnTo>
                <a:lnTo>
                  <a:pt x="59435" y="417289"/>
                </a:lnTo>
                <a:lnTo>
                  <a:pt x="59526" y="403863"/>
                </a:lnTo>
                <a:lnTo>
                  <a:pt x="65077" y="393169"/>
                </a:lnTo>
                <a:lnTo>
                  <a:pt x="67055" y="391381"/>
                </a:lnTo>
                <a:lnTo>
                  <a:pt x="76901" y="384868"/>
                </a:lnTo>
                <a:lnTo>
                  <a:pt x="89579" y="384208"/>
                </a:lnTo>
                <a:lnTo>
                  <a:pt x="82296" y="394429"/>
                </a:lnTo>
                <a:lnTo>
                  <a:pt x="77723" y="394429"/>
                </a:lnTo>
                <a:close/>
              </a:path>
              <a:path w="528828" h="531589" extrusionOk="0">
                <a:moveTo>
                  <a:pt x="104935" y="403624"/>
                </a:moveTo>
                <a:lnTo>
                  <a:pt x="94635" y="397406"/>
                </a:lnTo>
                <a:lnTo>
                  <a:pt x="89916" y="395953"/>
                </a:lnTo>
                <a:lnTo>
                  <a:pt x="82296" y="394429"/>
                </a:lnTo>
                <a:lnTo>
                  <a:pt x="89579" y="384208"/>
                </a:lnTo>
                <a:lnTo>
                  <a:pt x="94487" y="385285"/>
                </a:lnTo>
                <a:lnTo>
                  <a:pt x="105852" y="389719"/>
                </a:lnTo>
                <a:lnTo>
                  <a:pt x="116801" y="396488"/>
                </a:lnTo>
                <a:lnTo>
                  <a:pt x="124967" y="403573"/>
                </a:lnTo>
                <a:lnTo>
                  <a:pt x="128219" y="428212"/>
                </a:lnTo>
                <a:lnTo>
                  <a:pt x="119521" y="417561"/>
                </a:lnTo>
                <a:lnTo>
                  <a:pt x="115823" y="414241"/>
                </a:lnTo>
                <a:lnTo>
                  <a:pt x="104935" y="403624"/>
                </a:lnTo>
                <a:close/>
              </a:path>
              <a:path w="528828" h="531589" extrusionOk="0">
                <a:moveTo>
                  <a:pt x="164592" y="420337"/>
                </a:moveTo>
                <a:lnTo>
                  <a:pt x="163067" y="417289"/>
                </a:lnTo>
                <a:lnTo>
                  <a:pt x="163067" y="412717"/>
                </a:lnTo>
                <a:lnTo>
                  <a:pt x="164592" y="409669"/>
                </a:lnTo>
                <a:lnTo>
                  <a:pt x="166116" y="408145"/>
                </a:lnTo>
                <a:lnTo>
                  <a:pt x="167639" y="406621"/>
                </a:lnTo>
                <a:lnTo>
                  <a:pt x="170687" y="405097"/>
                </a:lnTo>
                <a:lnTo>
                  <a:pt x="175260" y="405097"/>
                </a:lnTo>
                <a:lnTo>
                  <a:pt x="176783" y="406621"/>
                </a:lnTo>
                <a:lnTo>
                  <a:pt x="179832" y="408145"/>
                </a:lnTo>
                <a:lnTo>
                  <a:pt x="181355" y="409669"/>
                </a:lnTo>
                <a:lnTo>
                  <a:pt x="181355" y="420337"/>
                </a:lnTo>
                <a:lnTo>
                  <a:pt x="179832" y="421861"/>
                </a:lnTo>
                <a:lnTo>
                  <a:pt x="176783" y="423385"/>
                </a:lnTo>
                <a:lnTo>
                  <a:pt x="175260" y="424909"/>
                </a:lnTo>
                <a:lnTo>
                  <a:pt x="170687" y="424909"/>
                </a:lnTo>
                <a:lnTo>
                  <a:pt x="167639" y="423385"/>
                </a:lnTo>
                <a:lnTo>
                  <a:pt x="164592" y="420337"/>
                </a:lnTo>
                <a:close/>
              </a:path>
              <a:path w="528828" h="531589" extrusionOk="0">
                <a:moveTo>
                  <a:pt x="187536" y="307364"/>
                </a:moveTo>
                <a:lnTo>
                  <a:pt x="197952" y="314362"/>
                </a:lnTo>
                <a:lnTo>
                  <a:pt x="207264" y="322801"/>
                </a:lnTo>
                <a:lnTo>
                  <a:pt x="216559" y="333599"/>
                </a:lnTo>
                <a:lnTo>
                  <a:pt x="223083" y="344398"/>
                </a:lnTo>
                <a:lnTo>
                  <a:pt x="227076" y="354805"/>
                </a:lnTo>
                <a:lnTo>
                  <a:pt x="226985" y="368230"/>
                </a:lnTo>
                <a:lnTo>
                  <a:pt x="221435" y="378925"/>
                </a:lnTo>
                <a:lnTo>
                  <a:pt x="219455" y="380713"/>
                </a:lnTo>
                <a:lnTo>
                  <a:pt x="210111" y="387516"/>
                </a:lnTo>
                <a:lnTo>
                  <a:pt x="198092" y="388614"/>
                </a:lnTo>
                <a:lnTo>
                  <a:pt x="192023" y="386809"/>
                </a:lnTo>
                <a:lnTo>
                  <a:pt x="180658" y="382375"/>
                </a:lnTo>
                <a:lnTo>
                  <a:pt x="169710" y="375606"/>
                </a:lnTo>
                <a:lnTo>
                  <a:pt x="161544" y="368521"/>
                </a:lnTo>
                <a:lnTo>
                  <a:pt x="152185" y="358032"/>
                </a:lnTo>
                <a:lnTo>
                  <a:pt x="145405" y="347225"/>
                </a:lnTo>
                <a:lnTo>
                  <a:pt x="141839" y="335784"/>
                </a:lnTo>
                <a:lnTo>
                  <a:pt x="141008" y="322331"/>
                </a:lnTo>
                <a:lnTo>
                  <a:pt x="145884" y="311671"/>
                </a:lnTo>
                <a:lnTo>
                  <a:pt x="147828" y="309085"/>
                </a:lnTo>
                <a:lnTo>
                  <a:pt x="157916" y="302732"/>
                </a:lnTo>
                <a:lnTo>
                  <a:pt x="160019" y="313657"/>
                </a:lnTo>
                <a:lnTo>
                  <a:pt x="155448" y="316705"/>
                </a:lnTo>
                <a:lnTo>
                  <a:pt x="150876" y="321277"/>
                </a:lnTo>
                <a:lnTo>
                  <a:pt x="150876" y="327373"/>
                </a:lnTo>
                <a:lnTo>
                  <a:pt x="153923" y="333469"/>
                </a:lnTo>
                <a:lnTo>
                  <a:pt x="158292" y="343882"/>
                </a:lnTo>
                <a:lnTo>
                  <a:pt x="166990" y="354533"/>
                </a:lnTo>
                <a:lnTo>
                  <a:pt x="170687" y="357853"/>
                </a:lnTo>
                <a:lnTo>
                  <a:pt x="181575" y="368470"/>
                </a:lnTo>
                <a:lnTo>
                  <a:pt x="191876" y="374687"/>
                </a:lnTo>
                <a:lnTo>
                  <a:pt x="196596" y="376141"/>
                </a:lnTo>
                <a:lnTo>
                  <a:pt x="204216" y="377665"/>
                </a:lnTo>
                <a:lnTo>
                  <a:pt x="208787" y="377665"/>
                </a:lnTo>
                <a:lnTo>
                  <a:pt x="211835" y="373093"/>
                </a:lnTo>
                <a:lnTo>
                  <a:pt x="216408" y="370045"/>
                </a:lnTo>
                <a:lnTo>
                  <a:pt x="217932" y="363949"/>
                </a:lnTo>
                <a:lnTo>
                  <a:pt x="214883" y="356329"/>
                </a:lnTo>
                <a:lnTo>
                  <a:pt x="209395" y="346397"/>
                </a:lnTo>
                <a:lnTo>
                  <a:pt x="201261" y="335743"/>
                </a:lnTo>
                <a:lnTo>
                  <a:pt x="198119" y="331945"/>
                </a:lnTo>
                <a:lnTo>
                  <a:pt x="187536" y="307364"/>
                </a:lnTo>
                <a:close/>
              </a:path>
              <a:path w="528828" h="531589" extrusionOk="0">
                <a:moveTo>
                  <a:pt x="198119" y="331945"/>
                </a:moveTo>
                <a:lnTo>
                  <a:pt x="186887" y="322735"/>
                </a:lnTo>
                <a:lnTo>
                  <a:pt x="176800" y="316238"/>
                </a:lnTo>
                <a:lnTo>
                  <a:pt x="170687" y="313657"/>
                </a:lnTo>
                <a:lnTo>
                  <a:pt x="164592" y="312133"/>
                </a:lnTo>
                <a:lnTo>
                  <a:pt x="160019" y="313657"/>
                </a:lnTo>
                <a:lnTo>
                  <a:pt x="157916" y="302732"/>
                </a:lnTo>
                <a:lnTo>
                  <a:pt x="170102" y="301751"/>
                </a:lnTo>
                <a:lnTo>
                  <a:pt x="176783" y="302989"/>
                </a:lnTo>
                <a:lnTo>
                  <a:pt x="187536" y="307364"/>
                </a:lnTo>
                <a:lnTo>
                  <a:pt x="198119" y="331945"/>
                </a:lnTo>
                <a:close/>
              </a:path>
              <a:path w="528828" h="531589" extrusionOk="0">
                <a:moveTo>
                  <a:pt x="248738" y="326919"/>
                </a:moveTo>
                <a:lnTo>
                  <a:pt x="259664" y="325010"/>
                </a:lnTo>
                <a:lnTo>
                  <a:pt x="266700" y="319753"/>
                </a:lnTo>
                <a:lnTo>
                  <a:pt x="271271" y="315181"/>
                </a:lnTo>
                <a:lnTo>
                  <a:pt x="272796" y="310609"/>
                </a:lnTo>
                <a:lnTo>
                  <a:pt x="272796" y="301465"/>
                </a:lnTo>
                <a:lnTo>
                  <a:pt x="269748" y="296893"/>
                </a:lnTo>
                <a:lnTo>
                  <a:pt x="266700" y="293845"/>
                </a:lnTo>
                <a:lnTo>
                  <a:pt x="262128" y="289273"/>
                </a:lnTo>
                <a:lnTo>
                  <a:pt x="257555" y="287749"/>
                </a:lnTo>
                <a:lnTo>
                  <a:pt x="248412" y="287749"/>
                </a:lnTo>
                <a:lnTo>
                  <a:pt x="243839" y="289273"/>
                </a:lnTo>
                <a:lnTo>
                  <a:pt x="239267" y="293845"/>
                </a:lnTo>
                <a:lnTo>
                  <a:pt x="231648" y="301465"/>
                </a:lnTo>
                <a:lnTo>
                  <a:pt x="224028" y="293845"/>
                </a:lnTo>
                <a:lnTo>
                  <a:pt x="231648" y="287749"/>
                </a:lnTo>
                <a:lnTo>
                  <a:pt x="236219" y="283177"/>
                </a:lnTo>
                <a:lnTo>
                  <a:pt x="237744" y="278605"/>
                </a:lnTo>
                <a:lnTo>
                  <a:pt x="237744" y="269461"/>
                </a:lnTo>
                <a:lnTo>
                  <a:pt x="236219" y="266413"/>
                </a:lnTo>
                <a:lnTo>
                  <a:pt x="233171" y="263365"/>
                </a:lnTo>
                <a:lnTo>
                  <a:pt x="230123" y="260317"/>
                </a:lnTo>
                <a:lnTo>
                  <a:pt x="227076" y="258793"/>
                </a:lnTo>
                <a:lnTo>
                  <a:pt x="222503" y="257269"/>
                </a:lnTo>
                <a:lnTo>
                  <a:pt x="217932" y="257269"/>
                </a:lnTo>
                <a:lnTo>
                  <a:pt x="213360" y="258793"/>
                </a:lnTo>
                <a:lnTo>
                  <a:pt x="210312" y="263365"/>
                </a:lnTo>
                <a:lnTo>
                  <a:pt x="205739" y="266413"/>
                </a:lnTo>
                <a:lnTo>
                  <a:pt x="204216" y="272509"/>
                </a:lnTo>
                <a:lnTo>
                  <a:pt x="204216" y="280129"/>
                </a:lnTo>
                <a:lnTo>
                  <a:pt x="205739" y="284701"/>
                </a:lnTo>
                <a:lnTo>
                  <a:pt x="207264" y="287749"/>
                </a:lnTo>
                <a:lnTo>
                  <a:pt x="198119" y="293845"/>
                </a:lnTo>
                <a:lnTo>
                  <a:pt x="193548" y="287749"/>
                </a:lnTo>
                <a:lnTo>
                  <a:pt x="192023" y="280129"/>
                </a:lnTo>
                <a:lnTo>
                  <a:pt x="193548" y="274033"/>
                </a:lnTo>
                <a:lnTo>
                  <a:pt x="193548" y="267937"/>
                </a:lnTo>
                <a:lnTo>
                  <a:pt x="196596" y="260317"/>
                </a:lnTo>
                <a:lnTo>
                  <a:pt x="202692" y="255745"/>
                </a:lnTo>
                <a:lnTo>
                  <a:pt x="208787" y="248125"/>
                </a:lnTo>
                <a:lnTo>
                  <a:pt x="216408" y="245077"/>
                </a:lnTo>
                <a:lnTo>
                  <a:pt x="230123" y="245077"/>
                </a:lnTo>
                <a:lnTo>
                  <a:pt x="236219" y="248125"/>
                </a:lnTo>
                <a:lnTo>
                  <a:pt x="240792" y="254221"/>
                </a:lnTo>
                <a:lnTo>
                  <a:pt x="245364" y="258793"/>
                </a:lnTo>
                <a:lnTo>
                  <a:pt x="248412" y="263365"/>
                </a:lnTo>
                <a:lnTo>
                  <a:pt x="248412" y="272509"/>
                </a:lnTo>
                <a:lnTo>
                  <a:pt x="246887" y="275557"/>
                </a:lnTo>
                <a:lnTo>
                  <a:pt x="245364" y="278605"/>
                </a:lnTo>
                <a:lnTo>
                  <a:pt x="251460" y="277081"/>
                </a:lnTo>
                <a:lnTo>
                  <a:pt x="256032" y="275557"/>
                </a:lnTo>
                <a:lnTo>
                  <a:pt x="260603" y="275557"/>
                </a:lnTo>
                <a:lnTo>
                  <a:pt x="266700" y="277081"/>
                </a:lnTo>
                <a:lnTo>
                  <a:pt x="271271" y="280129"/>
                </a:lnTo>
                <a:lnTo>
                  <a:pt x="275844" y="284701"/>
                </a:lnTo>
                <a:lnTo>
                  <a:pt x="281939" y="290797"/>
                </a:lnTo>
                <a:lnTo>
                  <a:pt x="284987" y="296893"/>
                </a:lnTo>
                <a:lnTo>
                  <a:pt x="284987" y="312133"/>
                </a:lnTo>
                <a:lnTo>
                  <a:pt x="280416" y="319753"/>
                </a:lnTo>
                <a:lnTo>
                  <a:pt x="274319" y="327373"/>
                </a:lnTo>
                <a:lnTo>
                  <a:pt x="263516" y="335354"/>
                </a:lnTo>
                <a:lnTo>
                  <a:pt x="251788" y="339231"/>
                </a:lnTo>
                <a:lnTo>
                  <a:pt x="249935" y="339565"/>
                </a:lnTo>
                <a:lnTo>
                  <a:pt x="245364" y="339565"/>
                </a:lnTo>
                <a:lnTo>
                  <a:pt x="242316" y="338041"/>
                </a:lnTo>
                <a:lnTo>
                  <a:pt x="237744" y="336517"/>
                </a:lnTo>
                <a:lnTo>
                  <a:pt x="236219" y="336517"/>
                </a:lnTo>
                <a:lnTo>
                  <a:pt x="233171" y="334993"/>
                </a:lnTo>
                <a:lnTo>
                  <a:pt x="230123" y="333469"/>
                </a:lnTo>
                <a:lnTo>
                  <a:pt x="236219" y="322801"/>
                </a:lnTo>
                <a:lnTo>
                  <a:pt x="248738" y="326919"/>
                </a:lnTo>
                <a:close/>
              </a:path>
              <a:path w="528828" h="531589" extrusionOk="0">
                <a:moveTo>
                  <a:pt x="288035" y="194785"/>
                </a:moveTo>
                <a:lnTo>
                  <a:pt x="288035" y="197833"/>
                </a:lnTo>
                <a:lnTo>
                  <a:pt x="289560" y="202405"/>
                </a:lnTo>
                <a:lnTo>
                  <a:pt x="292608" y="206977"/>
                </a:lnTo>
                <a:lnTo>
                  <a:pt x="281939" y="213073"/>
                </a:lnTo>
                <a:lnTo>
                  <a:pt x="277367" y="206977"/>
                </a:lnTo>
                <a:lnTo>
                  <a:pt x="275844" y="200881"/>
                </a:lnTo>
                <a:lnTo>
                  <a:pt x="275844" y="194785"/>
                </a:lnTo>
                <a:lnTo>
                  <a:pt x="274319" y="187165"/>
                </a:lnTo>
                <a:lnTo>
                  <a:pt x="277367" y="179545"/>
                </a:lnTo>
                <a:lnTo>
                  <a:pt x="284987" y="173449"/>
                </a:lnTo>
                <a:lnTo>
                  <a:pt x="289560" y="167353"/>
                </a:lnTo>
                <a:lnTo>
                  <a:pt x="297180" y="164305"/>
                </a:lnTo>
                <a:lnTo>
                  <a:pt x="312419" y="164305"/>
                </a:lnTo>
                <a:lnTo>
                  <a:pt x="318516" y="167353"/>
                </a:lnTo>
                <a:lnTo>
                  <a:pt x="324612" y="173449"/>
                </a:lnTo>
                <a:lnTo>
                  <a:pt x="331711" y="182538"/>
                </a:lnTo>
                <a:lnTo>
                  <a:pt x="336835" y="193924"/>
                </a:lnTo>
                <a:lnTo>
                  <a:pt x="339541" y="207609"/>
                </a:lnTo>
                <a:lnTo>
                  <a:pt x="339851" y="214597"/>
                </a:lnTo>
                <a:lnTo>
                  <a:pt x="339232" y="225486"/>
                </a:lnTo>
                <a:lnTo>
                  <a:pt x="337749" y="238965"/>
                </a:lnTo>
                <a:lnTo>
                  <a:pt x="336803" y="246601"/>
                </a:lnTo>
                <a:lnTo>
                  <a:pt x="368808" y="216121"/>
                </a:lnTo>
                <a:lnTo>
                  <a:pt x="376428" y="223741"/>
                </a:lnTo>
                <a:lnTo>
                  <a:pt x="333755" y="264889"/>
                </a:lnTo>
                <a:lnTo>
                  <a:pt x="326135" y="257269"/>
                </a:lnTo>
                <a:lnTo>
                  <a:pt x="327493" y="242232"/>
                </a:lnTo>
                <a:lnTo>
                  <a:pt x="328260" y="229345"/>
                </a:lnTo>
                <a:lnTo>
                  <a:pt x="327846" y="218901"/>
                </a:lnTo>
                <a:lnTo>
                  <a:pt x="327660" y="217645"/>
                </a:lnTo>
                <a:lnTo>
                  <a:pt x="326114" y="203131"/>
                </a:lnTo>
                <a:lnTo>
                  <a:pt x="321723" y="191125"/>
                </a:lnTo>
                <a:lnTo>
                  <a:pt x="315467" y="182593"/>
                </a:lnTo>
                <a:lnTo>
                  <a:pt x="312419" y="179545"/>
                </a:lnTo>
                <a:lnTo>
                  <a:pt x="307848" y="176497"/>
                </a:lnTo>
                <a:lnTo>
                  <a:pt x="303276" y="176497"/>
                </a:lnTo>
                <a:lnTo>
                  <a:pt x="298703" y="174973"/>
                </a:lnTo>
                <a:lnTo>
                  <a:pt x="295655" y="176497"/>
                </a:lnTo>
                <a:lnTo>
                  <a:pt x="292608" y="181069"/>
                </a:lnTo>
                <a:lnTo>
                  <a:pt x="288035" y="184117"/>
                </a:lnTo>
                <a:lnTo>
                  <a:pt x="286512" y="190213"/>
                </a:lnTo>
                <a:lnTo>
                  <a:pt x="288035" y="194785"/>
                </a:lnTo>
                <a:close/>
              </a:path>
              <a:path w="528828" h="531589" extrusionOk="0">
                <a:moveTo>
                  <a:pt x="379560" y="115341"/>
                </a:moveTo>
                <a:lnTo>
                  <a:pt x="389977" y="122338"/>
                </a:lnTo>
                <a:lnTo>
                  <a:pt x="399287" y="130777"/>
                </a:lnTo>
                <a:lnTo>
                  <a:pt x="408583" y="141575"/>
                </a:lnTo>
                <a:lnTo>
                  <a:pt x="415106" y="152374"/>
                </a:lnTo>
                <a:lnTo>
                  <a:pt x="419100" y="162781"/>
                </a:lnTo>
                <a:lnTo>
                  <a:pt x="419009" y="176207"/>
                </a:lnTo>
                <a:lnTo>
                  <a:pt x="413458" y="186902"/>
                </a:lnTo>
                <a:lnTo>
                  <a:pt x="411480" y="188689"/>
                </a:lnTo>
                <a:lnTo>
                  <a:pt x="401230" y="195695"/>
                </a:lnTo>
                <a:lnTo>
                  <a:pt x="389412" y="197348"/>
                </a:lnTo>
                <a:lnTo>
                  <a:pt x="384048" y="196309"/>
                </a:lnTo>
                <a:lnTo>
                  <a:pt x="373249" y="191779"/>
                </a:lnTo>
                <a:lnTo>
                  <a:pt x="362451" y="184829"/>
                </a:lnTo>
                <a:lnTo>
                  <a:pt x="352044" y="176497"/>
                </a:lnTo>
                <a:lnTo>
                  <a:pt x="343322" y="165470"/>
                </a:lnTo>
                <a:lnTo>
                  <a:pt x="336808" y="154444"/>
                </a:lnTo>
                <a:lnTo>
                  <a:pt x="333755" y="144493"/>
                </a:lnTo>
                <a:lnTo>
                  <a:pt x="332929" y="131772"/>
                </a:lnTo>
                <a:lnTo>
                  <a:pt x="337265" y="120687"/>
                </a:lnTo>
                <a:lnTo>
                  <a:pt x="339851" y="117061"/>
                </a:lnTo>
                <a:lnTo>
                  <a:pt x="349940" y="110708"/>
                </a:lnTo>
                <a:lnTo>
                  <a:pt x="350519" y="121633"/>
                </a:lnTo>
                <a:lnTo>
                  <a:pt x="347471" y="124681"/>
                </a:lnTo>
                <a:lnTo>
                  <a:pt x="342900" y="129253"/>
                </a:lnTo>
                <a:lnTo>
                  <a:pt x="342900" y="135349"/>
                </a:lnTo>
                <a:lnTo>
                  <a:pt x="345948" y="142969"/>
                </a:lnTo>
                <a:lnTo>
                  <a:pt x="350316" y="152901"/>
                </a:lnTo>
                <a:lnTo>
                  <a:pt x="359014" y="163555"/>
                </a:lnTo>
                <a:lnTo>
                  <a:pt x="362712" y="167353"/>
                </a:lnTo>
                <a:lnTo>
                  <a:pt x="373895" y="176988"/>
                </a:lnTo>
                <a:lnTo>
                  <a:pt x="384441" y="182888"/>
                </a:lnTo>
                <a:lnTo>
                  <a:pt x="388619" y="184117"/>
                </a:lnTo>
                <a:lnTo>
                  <a:pt x="396239" y="187165"/>
                </a:lnTo>
                <a:lnTo>
                  <a:pt x="400812" y="185641"/>
                </a:lnTo>
                <a:lnTo>
                  <a:pt x="403860" y="182593"/>
                </a:lnTo>
                <a:lnTo>
                  <a:pt x="408432" y="178021"/>
                </a:lnTo>
                <a:lnTo>
                  <a:pt x="409955" y="171925"/>
                </a:lnTo>
                <a:lnTo>
                  <a:pt x="406908" y="164305"/>
                </a:lnTo>
                <a:lnTo>
                  <a:pt x="401419" y="154373"/>
                </a:lnTo>
                <a:lnTo>
                  <a:pt x="393285" y="143719"/>
                </a:lnTo>
                <a:lnTo>
                  <a:pt x="390144" y="139921"/>
                </a:lnTo>
                <a:lnTo>
                  <a:pt x="378494" y="130711"/>
                </a:lnTo>
                <a:lnTo>
                  <a:pt x="368201" y="124214"/>
                </a:lnTo>
                <a:lnTo>
                  <a:pt x="368808" y="110965"/>
                </a:lnTo>
                <a:lnTo>
                  <a:pt x="379560" y="115341"/>
                </a:lnTo>
                <a:close/>
              </a:path>
              <a:path w="528828" h="531589" extrusionOk="0">
                <a:moveTo>
                  <a:pt x="362712" y="121633"/>
                </a:moveTo>
                <a:lnTo>
                  <a:pt x="356616" y="120109"/>
                </a:lnTo>
                <a:lnTo>
                  <a:pt x="350519" y="121633"/>
                </a:lnTo>
                <a:lnTo>
                  <a:pt x="349940" y="110708"/>
                </a:lnTo>
                <a:lnTo>
                  <a:pt x="362126" y="109728"/>
                </a:lnTo>
                <a:lnTo>
                  <a:pt x="368808" y="110965"/>
                </a:lnTo>
                <a:lnTo>
                  <a:pt x="368201" y="124214"/>
                </a:lnTo>
                <a:lnTo>
                  <a:pt x="362712" y="121633"/>
                </a:lnTo>
                <a:close/>
              </a:path>
              <a:path w="528828" h="531589" extrusionOk="0">
                <a:moveTo>
                  <a:pt x="397764" y="85057"/>
                </a:moveTo>
                <a:lnTo>
                  <a:pt x="397764" y="88105"/>
                </a:lnTo>
                <a:lnTo>
                  <a:pt x="399287" y="92677"/>
                </a:lnTo>
                <a:lnTo>
                  <a:pt x="402335" y="95725"/>
                </a:lnTo>
                <a:lnTo>
                  <a:pt x="391667" y="103345"/>
                </a:lnTo>
                <a:lnTo>
                  <a:pt x="388619" y="97249"/>
                </a:lnTo>
                <a:lnTo>
                  <a:pt x="385571" y="91153"/>
                </a:lnTo>
                <a:lnTo>
                  <a:pt x="385571" y="77437"/>
                </a:lnTo>
                <a:lnTo>
                  <a:pt x="387096" y="69817"/>
                </a:lnTo>
                <a:lnTo>
                  <a:pt x="394716" y="63721"/>
                </a:lnTo>
                <a:lnTo>
                  <a:pt x="400812" y="57625"/>
                </a:lnTo>
                <a:lnTo>
                  <a:pt x="406908" y="54577"/>
                </a:lnTo>
                <a:lnTo>
                  <a:pt x="422148" y="54577"/>
                </a:lnTo>
                <a:lnTo>
                  <a:pt x="428244" y="57625"/>
                </a:lnTo>
                <a:lnTo>
                  <a:pt x="434339" y="63721"/>
                </a:lnTo>
                <a:lnTo>
                  <a:pt x="442107" y="72810"/>
                </a:lnTo>
                <a:lnTo>
                  <a:pt x="447033" y="84196"/>
                </a:lnTo>
                <a:lnTo>
                  <a:pt x="449338" y="97881"/>
                </a:lnTo>
                <a:lnTo>
                  <a:pt x="449580" y="104869"/>
                </a:lnTo>
                <a:lnTo>
                  <a:pt x="449485" y="115367"/>
                </a:lnTo>
                <a:lnTo>
                  <a:pt x="448820" y="128738"/>
                </a:lnTo>
                <a:lnTo>
                  <a:pt x="448055" y="136873"/>
                </a:lnTo>
                <a:lnTo>
                  <a:pt x="478535" y="106393"/>
                </a:lnTo>
                <a:lnTo>
                  <a:pt x="486155" y="114013"/>
                </a:lnTo>
                <a:lnTo>
                  <a:pt x="443483" y="155161"/>
                </a:lnTo>
                <a:lnTo>
                  <a:pt x="435864" y="147541"/>
                </a:lnTo>
                <a:lnTo>
                  <a:pt x="437178" y="132974"/>
                </a:lnTo>
                <a:lnTo>
                  <a:pt x="437965" y="120128"/>
                </a:lnTo>
                <a:lnTo>
                  <a:pt x="437695" y="109003"/>
                </a:lnTo>
                <a:lnTo>
                  <a:pt x="437387" y="106393"/>
                </a:lnTo>
                <a:lnTo>
                  <a:pt x="435718" y="92462"/>
                </a:lnTo>
                <a:lnTo>
                  <a:pt x="430985" y="80514"/>
                </a:lnTo>
                <a:lnTo>
                  <a:pt x="425196" y="72865"/>
                </a:lnTo>
                <a:lnTo>
                  <a:pt x="422148" y="69817"/>
                </a:lnTo>
                <a:lnTo>
                  <a:pt x="417576" y="66769"/>
                </a:lnTo>
                <a:lnTo>
                  <a:pt x="414528" y="66769"/>
                </a:lnTo>
                <a:lnTo>
                  <a:pt x="409955" y="65245"/>
                </a:lnTo>
                <a:lnTo>
                  <a:pt x="405383" y="66769"/>
                </a:lnTo>
                <a:lnTo>
                  <a:pt x="402335" y="71341"/>
                </a:lnTo>
                <a:lnTo>
                  <a:pt x="397764" y="74389"/>
                </a:lnTo>
                <a:lnTo>
                  <a:pt x="396239" y="78961"/>
                </a:lnTo>
                <a:lnTo>
                  <a:pt x="397764" y="85057"/>
                </a:lnTo>
                <a:close/>
              </a:path>
              <a:path w="528828" h="531589" extrusionOk="0">
                <a:moveTo>
                  <a:pt x="489288" y="5613"/>
                </a:moveTo>
                <a:lnTo>
                  <a:pt x="499704" y="12610"/>
                </a:lnTo>
                <a:lnTo>
                  <a:pt x="509016" y="21049"/>
                </a:lnTo>
                <a:lnTo>
                  <a:pt x="518311" y="31848"/>
                </a:lnTo>
                <a:lnTo>
                  <a:pt x="524835" y="42646"/>
                </a:lnTo>
                <a:lnTo>
                  <a:pt x="528828" y="53053"/>
                </a:lnTo>
                <a:lnTo>
                  <a:pt x="528737" y="66479"/>
                </a:lnTo>
                <a:lnTo>
                  <a:pt x="523187" y="77174"/>
                </a:lnTo>
                <a:lnTo>
                  <a:pt x="521208" y="78961"/>
                </a:lnTo>
                <a:lnTo>
                  <a:pt x="511863" y="85764"/>
                </a:lnTo>
                <a:lnTo>
                  <a:pt x="499844" y="86862"/>
                </a:lnTo>
                <a:lnTo>
                  <a:pt x="493776" y="85057"/>
                </a:lnTo>
                <a:lnTo>
                  <a:pt x="482410" y="80623"/>
                </a:lnTo>
                <a:lnTo>
                  <a:pt x="471462" y="73854"/>
                </a:lnTo>
                <a:lnTo>
                  <a:pt x="463296" y="66769"/>
                </a:lnTo>
                <a:lnTo>
                  <a:pt x="453937" y="56280"/>
                </a:lnTo>
                <a:lnTo>
                  <a:pt x="447158" y="45473"/>
                </a:lnTo>
                <a:lnTo>
                  <a:pt x="443591" y="34032"/>
                </a:lnTo>
                <a:lnTo>
                  <a:pt x="442760" y="20579"/>
                </a:lnTo>
                <a:lnTo>
                  <a:pt x="447635" y="9919"/>
                </a:lnTo>
                <a:lnTo>
                  <a:pt x="449580" y="7333"/>
                </a:lnTo>
                <a:lnTo>
                  <a:pt x="459668" y="980"/>
                </a:lnTo>
                <a:lnTo>
                  <a:pt x="461771" y="11905"/>
                </a:lnTo>
                <a:lnTo>
                  <a:pt x="457200" y="14953"/>
                </a:lnTo>
                <a:lnTo>
                  <a:pt x="452628" y="19525"/>
                </a:lnTo>
                <a:lnTo>
                  <a:pt x="452628" y="25621"/>
                </a:lnTo>
                <a:lnTo>
                  <a:pt x="455676" y="31717"/>
                </a:lnTo>
                <a:lnTo>
                  <a:pt x="460044" y="42130"/>
                </a:lnTo>
                <a:lnTo>
                  <a:pt x="468742" y="52781"/>
                </a:lnTo>
                <a:lnTo>
                  <a:pt x="472439" y="56101"/>
                </a:lnTo>
                <a:lnTo>
                  <a:pt x="483327" y="66718"/>
                </a:lnTo>
                <a:lnTo>
                  <a:pt x="493628" y="72936"/>
                </a:lnTo>
                <a:lnTo>
                  <a:pt x="498348" y="74389"/>
                </a:lnTo>
                <a:lnTo>
                  <a:pt x="505967" y="75913"/>
                </a:lnTo>
                <a:lnTo>
                  <a:pt x="510539" y="75913"/>
                </a:lnTo>
                <a:lnTo>
                  <a:pt x="513587" y="71341"/>
                </a:lnTo>
                <a:lnTo>
                  <a:pt x="518160" y="68293"/>
                </a:lnTo>
                <a:lnTo>
                  <a:pt x="519683" y="62197"/>
                </a:lnTo>
                <a:lnTo>
                  <a:pt x="516635" y="54577"/>
                </a:lnTo>
                <a:lnTo>
                  <a:pt x="511147" y="44645"/>
                </a:lnTo>
                <a:lnTo>
                  <a:pt x="503013" y="33991"/>
                </a:lnTo>
                <a:lnTo>
                  <a:pt x="499871" y="30193"/>
                </a:lnTo>
                <a:lnTo>
                  <a:pt x="489288" y="5613"/>
                </a:lnTo>
                <a:close/>
              </a:path>
              <a:path w="528828" h="531589" extrusionOk="0">
                <a:moveTo>
                  <a:pt x="499871" y="30193"/>
                </a:moveTo>
                <a:lnTo>
                  <a:pt x="488639" y="20983"/>
                </a:lnTo>
                <a:lnTo>
                  <a:pt x="478552" y="14486"/>
                </a:lnTo>
                <a:lnTo>
                  <a:pt x="472439" y="11905"/>
                </a:lnTo>
                <a:lnTo>
                  <a:pt x="466344" y="10381"/>
                </a:lnTo>
                <a:lnTo>
                  <a:pt x="461771" y="11905"/>
                </a:lnTo>
                <a:lnTo>
                  <a:pt x="459668" y="980"/>
                </a:lnTo>
                <a:lnTo>
                  <a:pt x="471854" y="0"/>
                </a:lnTo>
                <a:lnTo>
                  <a:pt x="478535" y="1237"/>
                </a:lnTo>
                <a:lnTo>
                  <a:pt x="489288" y="5613"/>
                </a:lnTo>
                <a:lnTo>
                  <a:pt x="499871" y="30193"/>
                </a:lnTo>
                <a:close/>
              </a:path>
              <a:path w="528828" h="531589" extrusionOk="0">
                <a:moveTo>
                  <a:pt x="301751" y="272509"/>
                </a:moveTo>
                <a:lnTo>
                  <a:pt x="303276" y="270985"/>
                </a:lnTo>
                <a:lnTo>
                  <a:pt x="306323" y="267937"/>
                </a:lnTo>
                <a:lnTo>
                  <a:pt x="312419" y="267937"/>
                </a:lnTo>
                <a:lnTo>
                  <a:pt x="315467" y="270985"/>
                </a:lnTo>
                <a:lnTo>
                  <a:pt x="318516" y="272509"/>
                </a:lnTo>
                <a:lnTo>
                  <a:pt x="318516" y="283177"/>
                </a:lnTo>
                <a:lnTo>
                  <a:pt x="315467" y="284701"/>
                </a:lnTo>
                <a:lnTo>
                  <a:pt x="312419" y="287749"/>
                </a:lnTo>
                <a:lnTo>
                  <a:pt x="306323" y="287749"/>
                </a:lnTo>
                <a:lnTo>
                  <a:pt x="303276" y="284701"/>
                </a:lnTo>
                <a:lnTo>
                  <a:pt x="301751" y="283177"/>
                </a:lnTo>
                <a:lnTo>
                  <a:pt x="300228" y="280129"/>
                </a:lnTo>
                <a:lnTo>
                  <a:pt x="300228" y="275557"/>
                </a:lnTo>
                <a:lnTo>
                  <a:pt x="301751" y="272509"/>
                </a:lnTo>
                <a:close/>
              </a:path>
              <a:path w="528828" h="531589" extrusionOk="0">
                <a:moveTo>
                  <a:pt x="56714" y="518943"/>
                </a:moveTo>
                <a:lnTo>
                  <a:pt x="67640" y="517034"/>
                </a:lnTo>
                <a:lnTo>
                  <a:pt x="74676" y="511777"/>
                </a:lnTo>
                <a:lnTo>
                  <a:pt x="79248" y="507205"/>
                </a:lnTo>
                <a:lnTo>
                  <a:pt x="80771" y="502633"/>
                </a:lnTo>
                <a:lnTo>
                  <a:pt x="80771" y="493489"/>
                </a:lnTo>
                <a:lnTo>
                  <a:pt x="79248" y="488917"/>
                </a:lnTo>
                <a:lnTo>
                  <a:pt x="74676" y="485869"/>
                </a:lnTo>
                <a:lnTo>
                  <a:pt x="70103" y="481297"/>
                </a:lnTo>
                <a:lnTo>
                  <a:pt x="65532" y="479773"/>
                </a:lnTo>
                <a:lnTo>
                  <a:pt x="56387" y="479773"/>
                </a:lnTo>
                <a:lnTo>
                  <a:pt x="51816" y="481297"/>
                </a:lnTo>
                <a:lnTo>
                  <a:pt x="47244" y="485869"/>
                </a:lnTo>
                <a:lnTo>
                  <a:pt x="41148" y="493489"/>
                </a:lnTo>
                <a:lnTo>
                  <a:pt x="33528" y="485869"/>
                </a:lnTo>
                <a:lnTo>
                  <a:pt x="39623" y="479773"/>
                </a:lnTo>
                <a:lnTo>
                  <a:pt x="44196" y="475201"/>
                </a:lnTo>
                <a:lnTo>
                  <a:pt x="45719" y="469105"/>
                </a:lnTo>
                <a:lnTo>
                  <a:pt x="45719" y="461485"/>
                </a:lnTo>
                <a:lnTo>
                  <a:pt x="44196" y="458437"/>
                </a:lnTo>
                <a:lnTo>
                  <a:pt x="41148" y="455389"/>
                </a:lnTo>
                <a:lnTo>
                  <a:pt x="38100" y="452341"/>
                </a:lnTo>
                <a:lnTo>
                  <a:pt x="35051" y="450817"/>
                </a:lnTo>
                <a:lnTo>
                  <a:pt x="32003" y="449293"/>
                </a:lnTo>
                <a:lnTo>
                  <a:pt x="25908" y="449293"/>
                </a:lnTo>
                <a:lnTo>
                  <a:pt x="21335" y="450817"/>
                </a:lnTo>
                <a:lnTo>
                  <a:pt x="18287" y="453865"/>
                </a:lnTo>
                <a:lnTo>
                  <a:pt x="13716" y="458437"/>
                </a:lnTo>
                <a:lnTo>
                  <a:pt x="12192" y="464533"/>
                </a:lnTo>
                <a:lnTo>
                  <a:pt x="12192" y="472153"/>
                </a:lnTo>
                <a:lnTo>
                  <a:pt x="13716" y="476725"/>
                </a:lnTo>
                <a:lnTo>
                  <a:pt x="15239" y="479773"/>
                </a:lnTo>
                <a:lnTo>
                  <a:pt x="6096" y="485869"/>
                </a:lnTo>
                <a:lnTo>
                  <a:pt x="3048" y="479773"/>
                </a:lnTo>
                <a:lnTo>
                  <a:pt x="0" y="472153"/>
                </a:lnTo>
                <a:lnTo>
                  <a:pt x="1523" y="466057"/>
                </a:lnTo>
                <a:lnTo>
                  <a:pt x="1523" y="458437"/>
                </a:lnTo>
                <a:lnTo>
                  <a:pt x="4571" y="452341"/>
                </a:lnTo>
                <a:lnTo>
                  <a:pt x="10667" y="446245"/>
                </a:lnTo>
                <a:lnTo>
                  <a:pt x="16764" y="440149"/>
                </a:lnTo>
                <a:lnTo>
                  <a:pt x="24383" y="437101"/>
                </a:lnTo>
                <a:lnTo>
                  <a:pt x="38100" y="437101"/>
                </a:lnTo>
                <a:lnTo>
                  <a:pt x="44196" y="440149"/>
                </a:lnTo>
                <a:lnTo>
                  <a:pt x="48767" y="444721"/>
                </a:lnTo>
                <a:lnTo>
                  <a:pt x="53339" y="449293"/>
                </a:lnTo>
                <a:lnTo>
                  <a:pt x="56387" y="455389"/>
                </a:lnTo>
                <a:lnTo>
                  <a:pt x="56387" y="467581"/>
                </a:lnTo>
                <a:lnTo>
                  <a:pt x="54864" y="470629"/>
                </a:lnTo>
                <a:lnTo>
                  <a:pt x="59435" y="467581"/>
                </a:lnTo>
                <a:lnTo>
                  <a:pt x="70103" y="467581"/>
                </a:lnTo>
                <a:lnTo>
                  <a:pt x="74676" y="469105"/>
                </a:lnTo>
                <a:lnTo>
                  <a:pt x="79248" y="472153"/>
                </a:lnTo>
                <a:lnTo>
                  <a:pt x="83819" y="475201"/>
                </a:lnTo>
                <a:lnTo>
                  <a:pt x="89916" y="481297"/>
                </a:lnTo>
                <a:lnTo>
                  <a:pt x="92964" y="488917"/>
                </a:lnTo>
                <a:lnTo>
                  <a:pt x="92964" y="504157"/>
                </a:lnTo>
                <a:lnTo>
                  <a:pt x="88392" y="511777"/>
                </a:lnTo>
                <a:lnTo>
                  <a:pt x="82296" y="519397"/>
                </a:lnTo>
                <a:lnTo>
                  <a:pt x="71222" y="527348"/>
                </a:lnTo>
                <a:lnTo>
                  <a:pt x="59155" y="530046"/>
                </a:lnTo>
                <a:lnTo>
                  <a:pt x="57912" y="530065"/>
                </a:lnTo>
                <a:lnTo>
                  <a:pt x="53339" y="531589"/>
                </a:lnTo>
                <a:lnTo>
                  <a:pt x="50292" y="530065"/>
                </a:lnTo>
                <a:lnTo>
                  <a:pt x="45719" y="528541"/>
                </a:lnTo>
                <a:lnTo>
                  <a:pt x="44196" y="528541"/>
                </a:lnTo>
                <a:lnTo>
                  <a:pt x="41148" y="527017"/>
                </a:lnTo>
                <a:lnTo>
                  <a:pt x="38100" y="523969"/>
                </a:lnTo>
                <a:lnTo>
                  <a:pt x="44196" y="514825"/>
                </a:lnTo>
                <a:lnTo>
                  <a:pt x="56714" y="51894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5" name="Google Shape;285;p10"/>
          <p:cNvSpPr/>
          <p:nvPr/>
        </p:nvSpPr>
        <p:spPr>
          <a:xfrm>
            <a:off x="6262116" y="5232178"/>
            <a:ext cx="525780" cy="520921"/>
          </a:xfrm>
          <a:custGeom>
            <a:avLst/>
            <a:gdLst/>
            <a:ahLst/>
            <a:cxnLst/>
            <a:rect l="l" t="t" r="r" b="b"/>
            <a:pathLst>
              <a:path w="525780" h="520921" extrusionOk="0">
                <a:moveTo>
                  <a:pt x="7619" y="484345"/>
                </a:moveTo>
                <a:lnTo>
                  <a:pt x="0" y="479773"/>
                </a:lnTo>
                <a:lnTo>
                  <a:pt x="3048" y="476725"/>
                </a:lnTo>
                <a:lnTo>
                  <a:pt x="4571" y="473677"/>
                </a:lnTo>
                <a:lnTo>
                  <a:pt x="6096" y="469105"/>
                </a:lnTo>
                <a:lnTo>
                  <a:pt x="7619" y="466057"/>
                </a:lnTo>
                <a:lnTo>
                  <a:pt x="9144" y="461485"/>
                </a:lnTo>
                <a:lnTo>
                  <a:pt x="9144" y="453865"/>
                </a:lnTo>
                <a:lnTo>
                  <a:pt x="7619" y="450817"/>
                </a:lnTo>
                <a:lnTo>
                  <a:pt x="7619" y="446245"/>
                </a:lnTo>
                <a:lnTo>
                  <a:pt x="13716" y="440149"/>
                </a:lnTo>
                <a:lnTo>
                  <a:pt x="85344" y="511777"/>
                </a:lnTo>
                <a:lnTo>
                  <a:pt x="76200" y="520921"/>
                </a:lnTo>
                <a:lnTo>
                  <a:pt x="18287" y="463009"/>
                </a:lnTo>
                <a:lnTo>
                  <a:pt x="18287" y="467581"/>
                </a:lnTo>
                <a:lnTo>
                  <a:pt x="16764" y="470629"/>
                </a:lnTo>
                <a:lnTo>
                  <a:pt x="15239" y="472153"/>
                </a:lnTo>
                <a:lnTo>
                  <a:pt x="13716" y="475201"/>
                </a:lnTo>
                <a:lnTo>
                  <a:pt x="12191" y="478249"/>
                </a:lnTo>
                <a:lnTo>
                  <a:pt x="10667" y="479773"/>
                </a:lnTo>
                <a:lnTo>
                  <a:pt x="9144" y="482821"/>
                </a:lnTo>
                <a:lnTo>
                  <a:pt x="7619" y="484345"/>
                </a:lnTo>
                <a:close/>
              </a:path>
              <a:path w="525780" h="520921" extrusionOk="0">
                <a:moveTo>
                  <a:pt x="97535" y="470629"/>
                </a:moveTo>
                <a:lnTo>
                  <a:pt x="102107" y="458437"/>
                </a:lnTo>
                <a:lnTo>
                  <a:pt x="106680" y="461485"/>
                </a:lnTo>
                <a:lnTo>
                  <a:pt x="109728" y="463009"/>
                </a:lnTo>
                <a:lnTo>
                  <a:pt x="117348" y="463009"/>
                </a:lnTo>
                <a:lnTo>
                  <a:pt x="121919" y="461485"/>
                </a:lnTo>
                <a:lnTo>
                  <a:pt x="124967" y="458437"/>
                </a:lnTo>
                <a:lnTo>
                  <a:pt x="129539" y="453865"/>
                </a:lnTo>
                <a:lnTo>
                  <a:pt x="131064" y="449293"/>
                </a:lnTo>
                <a:lnTo>
                  <a:pt x="129539" y="443197"/>
                </a:lnTo>
                <a:lnTo>
                  <a:pt x="129539" y="438625"/>
                </a:lnTo>
                <a:lnTo>
                  <a:pt x="126491" y="432529"/>
                </a:lnTo>
                <a:lnTo>
                  <a:pt x="121919" y="426433"/>
                </a:lnTo>
                <a:lnTo>
                  <a:pt x="118871" y="421861"/>
                </a:lnTo>
                <a:lnTo>
                  <a:pt x="115823" y="418813"/>
                </a:lnTo>
                <a:lnTo>
                  <a:pt x="111251" y="412717"/>
                </a:lnTo>
                <a:lnTo>
                  <a:pt x="111261" y="425858"/>
                </a:lnTo>
                <a:lnTo>
                  <a:pt x="106459" y="436898"/>
                </a:lnTo>
                <a:lnTo>
                  <a:pt x="105155" y="438625"/>
                </a:lnTo>
                <a:lnTo>
                  <a:pt x="99060" y="443197"/>
                </a:lnTo>
                <a:lnTo>
                  <a:pt x="91439" y="446245"/>
                </a:lnTo>
                <a:lnTo>
                  <a:pt x="76200" y="446245"/>
                </a:lnTo>
                <a:lnTo>
                  <a:pt x="70103" y="443197"/>
                </a:lnTo>
                <a:lnTo>
                  <a:pt x="62483" y="435577"/>
                </a:lnTo>
                <a:lnTo>
                  <a:pt x="57912" y="431005"/>
                </a:lnTo>
                <a:lnTo>
                  <a:pt x="54864" y="424909"/>
                </a:lnTo>
                <a:lnTo>
                  <a:pt x="53339" y="417289"/>
                </a:lnTo>
                <a:lnTo>
                  <a:pt x="54010" y="405255"/>
                </a:lnTo>
                <a:lnTo>
                  <a:pt x="60077" y="394018"/>
                </a:lnTo>
                <a:lnTo>
                  <a:pt x="62483" y="391381"/>
                </a:lnTo>
                <a:lnTo>
                  <a:pt x="67055" y="386809"/>
                </a:lnTo>
                <a:lnTo>
                  <a:pt x="65532" y="403573"/>
                </a:lnTo>
                <a:lnTo>
                  <a:pt x="64007" y="408145"/>
                </a:lnTo>
                <a:lnTo>
                  <a:pt x="65532" y="414241"/>
                </a:lnTo>
                <a:lnTo>
                  <a:pt x="65532" y="418813"/>
                </a:lnTo>
                <a:lnTo>
                  <a:pt x="68580" y="423385"/>
                </a:lnTo>
                <a:lnTo>
                  <a:pt x="71628" y="426433"/>
                </a:lnTo>
                <a:lnTo>
                  <a:pt x="76200" y="431005"/>
                </a:lnTo>
                <a:lnTo>
                  <a:pt x="80771" y="432529"/>
                </a:lnTo>
                <a:lnTo>
                  <a:pt x="85344" y="434053"/>
                </a:lnTo>
                <a:lnTo>
                  <a:pt x="89916" y="434053"/>
                </a:lnTo>
                <a:lnTo>
                  <a:pt x="94487" y="432529"/>
                </a:lnTo>
                <a:lnTo>
                  <a:pt x="99060" y="429481"/>
                </a:lnTo>
                <a:lnTo>
                  <a:pt x="102107" y="424909"/>
                </a:lnTo>
                <a:lnTo>
                  <a:pt x="103632" y="420337"/>
                </a:lnTo>
                <a:lnTo>
                  <a:pt x="103632" y="409669"/>
                </a:lnTo>
                <a:lnTo>
                  <a:pt x="100583" y="405097"/>
                </a:lnTo>
                <a:lnTo>
                  <a:pt x="100583" y="388333"/>
                </a:lnTo>
                <a:lnTo>
                  <a:pt x="105155" y="389857"/>
                </a:lnTo>
                <a:lnTo>
                  <a:pt x="111251" y="394429"/>
                </a:lnTo>
                <a:lnTo>
                  <a:pt x="117348" y="402049"/>
                </a:lnTo>
                <a:lnTo>
                  <a:pt x="127878" y="413098"/>
                </a:lnTo>
                <a:lnTo>
                  <a:pt x="135237" y="424240"/>
                </a:lnTo>
                <a:lnTo>
                  <a:pt x="139425" y="434774"/>
                </a:lnTo>
                <a:lnTo>
                  <a:pt x="140207" y="438625"/>
                </a:lnTo>
                <a:lnTo>
                  <a:pt x="140966" y="451093"/>
                </a:lnTo>
                <a:lnTo>
                  <a:pt x="136103" y="461994"/>
                </a:lnTo>
                <a:lnTo>
                  <a:pt x="132587" y="466057"/>
                </a:lnTo>
                <a:lnTo>
                  <a:pt x="126491" y="470629"/>
                </a:lnTo>
                <a:lnTo>
                  <a:pt x="120396" y="473677"/>
                </a:lnTo>
                <a:lnTo>
                  <a:pt x="114300" y="475201"/>
                </a:lnTo>
                <a:lnTo>
                  <a:pt x="108203" y="475201"/>
                </a:lnTo>
                <a:lnTo>
                  <a:pt x="103632" y="473677"/>
                </a:lnTo>
                <a:lnTo>
                  <a:pt x="97535" y="470629"/>
                </a:lnTo>
                <a:close/>
              </a:path>
              <a:path w="525780" h="520921" extrusionOk="0">
                <a:moveTo>
                  <a:pt x="100583" y="405097"/>
                </a:moveTo>
                <a:lnTo>
                  <a:pt x="97535" y="402049"/>
                </a:lnTo>
                <a:lnTo>
                  <a:pt x="92964" y="397477"/>
                </a:lnTo>
                <a:lnTo>
                  <a:pt x="88391" y="394429"/>
                </a:lnTo>
                <a:lnTo>
                  <a:pt x="77723" y="394429"/>
                </a:lnTo>
                <a:lnTo>
                  <a:pt x="73151" y="395953"/>
                </a:lnTo>
                <a:lnTo>
                  <a:pt x="70103" y="400525"/>
                </a:lnTo>
                <a:lnTo>
                  <a:pt x="65532" y="403573"/>
                </a:lnTo>
                <a:lnTo>
                  <a:pt x="67055" y="386809"/>
                </a:lnTo>
                <a:lnTo>
                  <a:pt x="73151" y="383761"/>
                </a:lnTo>
                <a:lnTo>
                  <a:pt x="79248" y="383761"/>
                </a:lnTo>
                <a:lnTo>
                  <a:pt x="85344" y="382237"/>
                </a:lnTo>
                <a:lnTo>
                  <a:pt x="92964" y="383761"/>
                </a:lnTo>
                <a:lnTo>
                  <a:pt x="100583" y="388333"/>
                </a:lnTo>
                <a:lnTo>
                  <a:pt x="100583" y="405097"/>
                </a:lnTo>
                <a:close/>
              </a:path>
              <a:path w="525780" h="520921" extrusionOk="0">
                <a:moveTo>
                  <a:pt x="160019" y="417289"/>
                </a:moveTo>
                <a:lnTo>
                  <a:pt x="160019" y="412717"/>
                </a:lnTo>
                <a:lnTo>
                  <a:pt x="161544" y="409669"/>
                </a:lnTo>
                <a:lnTo>
                  <a:pt x="163067" y="408145"/>
                </a:lnTo>
                <a:lnTo>
                  <a:pt x="164591" y="406621"/>
                </a:lnTo>
                <a:lnTo>
                  <a:pt x="167639" y="405097"/>
                </a:lnTo>
                <a:lnTo>
                  <a:pt x="172212" y="405097"/>
                </a:lnTo>
                <a:lnTo>
                  <a:pt x="173735" y="406621"/>
                </a:lnTo>
                <a:lnTo>
                  <a:pt x="176783" y="408145"/>
                </a:lnTo>
                <a:lnTo>
                  <a:pt x="178307" y="409669"/>
                </a:lnTo>
                <a:lnTo>
                  <a:pt x="178307" y="420337"/>
                </a:lnTo>
                <a:lnTo>
                  <a:pt x="176783" y="421861"/>
                </a:lnTo>
                <a:lnTo>
                  <a:pt x="173735" y="423385"/>
                </a:lnTo>
                <a:lnTo>
                  <a:pt x="172212" y="424909"/>
                </a:lnTo>
                <a:lnTo>
                  <a:pt x="166116" y="424909"/>
                </a:lnTo>
                <a:lnTo>
                  <a:pt x="163067" y="421861"/>
                </a:lnTo>
                <a:lnTo>
                  <a:pt x="161544" y="420337"/>
                </a:lnTo>
                <a:lnTo>
                  <a:pt x="160019" y="417289"/>
                </a:lnTo>
                <a:close/>
              </a:path>
              <a:path w="525780" h="520921" extrusionOk="0">
                <a:moveTo>
                  <a:pt x="184488" y="307364"/>
                </a:moveTo>
                <a:lnTo>
                  <a:pt x="194904" y="314362"/>
                </a:lnTo>
                <a:lnTo>
                  <a:pt x="204216" y="322801"/>
                </a:lnTo>
                <a:lnTo>
                  <a:pt x="213511" y="333599"/>
                </a:lnTo>
                <a:lnTo>
                  <a:pt x="220035" y="344398"/>
                </a:lnTo>
                <a:lnTo>
                  <a:pt x="224028" y="354805"/>
                </a:lnTo>
                <a:lnTo>
                  <a:pt x="223937" y="368230"/>
                </a:lnTo>
                <a:lnTo>
                  <a:pt x="218387" y="378925"/>
                </a:lnTo>
                <a:lnTo>
                  <a:pt x="216407" y="380713"/>
                </a:lnTo>
                <a:lnTo>
                  <a:pt x="207063" y="387516"/>
                </a:lnTo>
                <a:lnTo>
                  <a:pt x="195044" y="388614"/>
                </a:lnTo>
                <a:lnTo>
                  <a:pt x="188976" y="386809"/>
                </a:lnTo>
                <a:lnTo>
                  <a:pt x="177949" y="382573"/>
                </a:lnTo>
                <a:lnTo>
                  <a:pt x="166922" y="376166"/>
                </a:lnTo>
                <a:lnTo>
                  <a:pt x="156971" y="368521"/>
                </a:lnTo>
                <a:lnTo>
                  <a:pt x="148523" y="357823"/>
                </a:lnTo>
                <a:lnTo>
                  <a:pt x="142094" y="346788"/>
                </a:lnTo>
                <a:lnTo>
                  <a:pt x="138683" y="334993"/>
                </a:lnTo>
                <a:lnTo>
                  <a:pt x="137960" y="322331"/>
                </a:lnTo>
                <a:lnTo>
                  <a:pt x="142836" y="311671"/>
                </a:lnTo>
                <a:lnTo>
                  <a:pt x="144780" y="309085"/>
                </a:lnTo>
                <a:lnTo>
                  <a:pt x="154868" y="302732"/>
                </a:lnTo>
                <a:lnTo>
                  <a:pt x="156971" y="313657"/>
                </a:lnTo>
                <a:lnTo>
                  <a:pt x="152400" y="316705"/>
                </a:lnTo>
                <a:lnTo>
                  <a:pt x="147828" y="321277"/>
                </a:lnTo>
                <a:lnTo>
                  <a:pt x="147828" y="327373"/>
                </a:lnTo>
                <a:lnTo>
                  <a:pt x="150876" y="333469"/>
                </a:lnTo>
                <a:lnTo>
                  <a:pt x="155244" y="343882"/>
                </a:lnTo>
                <a:lnTo>
                  <a:pt x="163942" y="354533"/>
                </a:lnTo>
                <a:lnTo>
                  <a:pt x="167639" y="357853"/>
                </a:lnTo>
                <a:lnTo>
                  <a:pt x="178527" y="368470"/>
                </a:lnTo>
                <a:lnTo>
                  <a:pt x="188828" y="374687"/>
                </a:lnTo>
                <a:lnTo>
                  <a:pt x="193548" y="376141"/>
                </a:lnTo>
                <a:lnTo>
                  <a:pt x="201167" y="377665"/>
                </a:lnTo>
                <a:lnTo>
                  <a:pt x="205739" y="377665"/>
                </a:lnTo>
                <a:lnTo>
                  <a:pt x="208787" y="373093"/>
                </a:lnTo>
                <a:lnTo>
                  <a:pt x="213360" y="370045"/>
                </a:lnTo>
                <a:lnTo>
                  <a:pt x="214883" y="363949"/>
                </a:lnTo>
                <a:lnTo>
                  <a:pt x="211835" y="356329"/>
                </a:lnTo>
                <a:lnTo>
                  <a:pt x="206347" y="346397"/>
                </a:lnTo>
                <a:lnTo>
                  <a:pt x="198213" y="335743"/>
                </a:lnTo>
                <a:lnTo>
                  <a:pt x="195071" y="331945"/>
                </a:lnTo>
                <a:lnTo>
                  <a:pt x="184488" y="307364"/>
                </a:lnTo>
                <a:close/>
              </a:path>
              <a:path w="525780" h="520921" extrusionOk="0">
                <a:moveTo>
                  <a:pt x="195071" y="331945"/>
                </a:moveTo>
                <a:lnTo>
                  <a:pt x="183839" y="322735"/>
                </a:lnTo>
                <a:lnTo>
                  <a:pt x="173752" y="316238"/>
                </a:lnTo>
                <a:lnTo>
                  <a:pt x="167639" y="313657"/>
                </a:lnTo>
                <a:lnTo>
                  <a:pt x="161544" y="312133"/>
                </a:lnTo>
                <a:lnTo>
                  <a:pt x="156971" y="313657"/>
                </a:lnTo>
                <a:lnTo>
                  <a:pt x="154868" y="302732"/>
                </a:lnTo>
                <a:lnTo>
                  <a:pt x="167054" y="301751"/>
                </a:lnTo>
                <a:lnTo>
                  <a:pt x="173735" y="302989"/>
                </a:lnTo>
                <a:lnTo>
                  <a:pt x="184488" y="307364"/>
                </a:lnTo>
                <a:lnTo>
                  <a:pt x="195071" y="331945"/>
                </a:lnTo>
                <a:close/>
              </a:path>
              <a:path w="525780" h="520921" extrusionOk="0">
                <a:moveTo>
                  <a:pt x="224028" y="325849"/>
                </a:moveTo>
                <a:lnTo>
                  <a:pt x="204216" y="249649"/>
                </a:lnTo>
                <a:lnTo>
                  <a:pt x="214883" y="257269"/>
                </a:lnTo>
                <a:lnTo>
                  <a:pt x="233171" y="319753"/>
                </a:lnTo>
                <a:lnTo>
                  <a:pt x="224028" y="325849"/>
                </a:lnTo>
                <a:close/>
              </a:path>
              <a:path w="525780" h="520921" extrusionOk="0">
                <a:moveTo>
                  <a:pt x="271271" y="295369"/>
                </a:moveTo>
                <a:lnTo>
                  <a:pt x="284987" y="310609"/>
                </a:lnTo>
                <a:lnTo>
                  <a:pt x="277367" y="319753"/>
                </a:lnTo>
                <a:lnTo>
                  <a:pt x="262128" y="304513"/>
                </a:lnTo>
                <a:lnTo>
                  <a:pt x="231648" y="334993"/>
                </a:lnTo>
                <a:lnTo>
                  <a:pt x="224028" y="325849"/>
                </a:lnTo>
                <a:lnTo>
                  <a:pt x="233171" y="319753"/>
                </a:lnTo>
                <a:lnTo>
                  <a:pt x="254507" y="296893"/>
                </a:lnTo>
                <a:lnTo>
                  <a:pt x="214883" y="257269"/>
                </a:lnTo>
                <a:lnTo>
                  <a:pt x="204216" y="249649"/>
                </a:lnTo>
                <a:lnTo>
                  <a:pt x="214883" y="238981"/>
                </a:lnTo>
                <a:lnTo>
                  <a:pt x="263651" y="289273"/>
                </a:lnTo>
                <a:lnTo>
                  <a:pt x="272796" y="278605"/>
                </a:lnTo>
                <a:lnTo>
                  <a:pt x="280416" y="286225"/>
                </a:lnTo>
                <a:lnTo>
                  <a:pt x="271271" y="295369"/>
                </a:lnTo>
                <a:close/>
              </a:path>
              <a:path w="525780" h="520921" extrusionOk="0">
                <a:moveTo>
                  <a:pt x="300228" y="270985"/>
                </a:moveTo>
                <a:lnTo>
                  <a:pt x="303276" y="267937"/>
                </a:lnTo>
                <a:lnTo>
                  <a:pt x="309371" y="267937"/>
                </a:lnTo>
                <a:lnTo>
                  <a:pt x="312419" y="270985"/>
                </a:lnTo>
                <a:lnTo>
                  <a:pt x="315467" y="272509"/>
                </a:lnTo>
                <a:lnTo>
                  <a:pt x="315467" y="283177"/>
                </a:lnTo>
                <a:lnTo>
                  <a:pt x="312419" y="284701"/>
                </a:lnTo>
                <a:lnTo>
                  <a:pt x="309371" y="287749"/>
                </a:lnTo>
                <a:lnTo>
                  <a:pt x="303276" y="287749"/>
                </a:lnTo>
                <a:lnTo>
                  <a:pt x="300228" y="284701"/>
                </a:lnTo>
                <a:lnTo>
                  <a:pt x="297180" y="283177"/>
                </a:lnTo>
                <a:lnTo>
                  <a:pt x="297180" y="272509"/>
                </a:lnTo>
                <a:lnTo>
                  <a:pt x="300228" y="270985"/>
                </a:lnTo>
                <a:close/>
              </a:path>
              <a:path w="525780" h="520921" extrusionOk="0">
                <a:moveTo>
                  <a:pt x="284987" y="194785"/>
                </a:moveTo>
                <a:lnTo>
                  <a:pt x="284987" y="197833"/>
                </a:lnTo>
                <a:lnTo>
                  <a:pt x="286512" y="202405"/>
                </a:lnTo>
                <a:lnTo>
                  <a:pt x="289560" y="206977"/>
                </a:lnTo>
                <a:lnTo>
                  <a:pt x="278891" y="213073"/>
                </a:lnTo>
                <a:lnTo>
                  <a:pt x="274319" y="206977"/>
                </a:lnTo>
                <a:lnTo>
                  <a:pt x="272796" y="200881"/>
                </a:lnTo>
                <a:lnTo>
                  <a:pt x="272796" y="194785"/>
                </a:lnTo>
                <a:lnTo>
                  <a:pt x="271271" y="187165"/>
                </a:lnTo>
                <a:lnTo>
                  <a:pt x="274319" y="179545"/>
                </a:lnTo>
                <a:lnTo>
                  <a:pt x="281939" y="173449"/>
                </a:lnTo>
                <a:lnTo>
                  <a:pt x="286512" y="167353"/>
                </a:lnTo>
                <a:lnTo>
                  <a:pt x="294132" y="164305"/>
                </a:lnTo>
                <a:lnTo>
                  <a:pt x="309371" y="164305"/>
                </a:lnTo>
                <a:lnTo>
                  <a:pt x="315467" y="167353"/>
                </a:lnTo>
                <a:lnTo>
                  <a:pt x="321564" y="173449"/>
                </a:lnTo>
                <a:lnTo>
                  <a:pt x="328663" y="182538"/>
                </a:lnTo>
                <a:lnTo>
                  <a:pt x="333787" y="193924"/>
                </a:lnTo>
                <a:lnTo>
                  <a:pt x="336493" y="207609"/>
                </a:lnTo>
                <a:lnTo>
                  <a:pt x="336803" y="214597"/>
                </a:lnTo>
                <a:lnTo>
                  <a:pt x="336184" y="225486"/>
                </a:lnTo>
                <a:lnTo>
                  <a:pt x="334701" y="238965"/>
                </a:lnTo>
                <a:lnTo>
                  <a:pt x="333755" y="246601"/>
                </a:lnTo>
                <a:lnTo>
                  <a:pt x="365760" y="216121"/>
                </a:lnTo>
                <a:lnTo>
                  <a:pt x="373380" y="223741"/>
                </a:lnTo>
                <a:lnTo>
                  <a:pt x="330707" y="264889"/>
                </a:lnTo>
                <a:lnTo>
                  <a:pt x="323087" y="257269"/>
                </a:lnTo>
                <a:lnTo>
                  <a:pt x="324445" y="242232"/>
                </a:lnTo>
                <a:lnTo>
                  <a:pt x="325212" y="229345"/>
                </a:lnTo>
                <a:lnTo>
                  <a:pt x="324798" y="218901"/>
                </a:lnTo>
                <a:lnTo>
                  <a:pt x="324612" y="217645"/>
                </a:lnTo>
                <a:lnTo>
                  <a:pt x="323066" y="203131"/>
                </a:lnTo>
                <a:lnTo>
                  <a:pt x="318675" y="191125"/>
                </a:lnTo>
                <a:lnTo>
                  <a:pt x="312419" y="182593"/>
                </a:lnTo>
                <a:lnTo>
                  <a:pt x="309371" y="179545"/>
                </a:lnTo>
                <a:lnTo>
                  <a:pt x="304799" y="176497"/>
                </a:lnTo>
                <a:lnTo>
                  <a:pt x="300228" y="176497"/>
                </a:lnTo>
                <a:lnTo>
                  <a:pt x="295655" y="174973"/>
                </a:lnTo>
                <a:lnTo>
                  <a:pt x="292607" y="176497"/>
                </a:lnTo>
                <a:lnTo>
                  <a:pt x="288035" y="181069"/>
                </a:lnTo>
                <a:lnTo>
                  <a:pt x="284987" y="184117"/>
                </a:lnTo>
                <a:lnTo>
                  <a:pt x="283464" y="190213"/>
                </a:lnTo>
                <a:lnTo>
                  <a:pt x="284987" y="194785"/>
                </a:lnTo>
                <a:close/>
              </a:path>
              <a:path w="525780" h="520921" extrusionOk="0">
                <a:moveTo>
                  <a:pt x="359664" y="121633"/>
                </a:moveTo>
                <a:lnTo>
                  <a:pt x="353567" y="120109"/>
                </a:lnTo>
                <a:lnTo>
                  <a:pt x="347471" y="121633"/>
                </a:lnTo>
                <a:lnTo>
                  <a:pt x="344423" y="124681"/>
                </a:lnTo>
                <a:lnTo>
                  <a:pt x="346892" y="110708"/>
                </a:lnTo>
                <a:lnTo>
                  <a:pt x="359078" y="109728"/>
                </a:lnTo>
                <a:lnTo>
                  <a:pt x="365760" y="110965"/>
                </a:lnTo>
                <a:lnTo>
                  <a:pt x="365153" y="124214"/>
                </a:lnTo>
                <a:lnTo>
                  <a:pt x="359664" y="121633"/>
                </a:lnTo>
                <a:close/>
              </a:path>
              <a:path w="525780" h="520921" extrusionOk="0">
                <a:moveTo>
                  <a:pt x="394716" y="85057"/>
                </a:moveTo>
                <a:lnTo>
                  <a:pt x="394716" y="88105"/>
                </a:lnTo>
                <a:lnTo>
                  <a:pt x="396239" y="92677"/>
                </a:lnTo>
                <a:lnTo>
                  <a:pt x="399287" y="95725"/>
                </a:lnTo>
                <a:lnTo>
                  <a:pt x="388619" y="103345"/>
                </a:lnTo>
                <a:lnTo>
                  <a:pt x="385571" y="97249"/>
                </a:lnTo>
                <a:lnTo>
                  <a:pt x="382523" y="91153"/>
                </a:lnTo>
                <a:lnTo>
                  <a:pt x="382523" y="85057"/>
                </a:lnTo>
                <a:lnTo>
                  <a:pt x="380999" y="77437"/>
                </a:lnTo>
                <a:lnTo>
                  <a:pt x="384048" y="69817"/>
                </a:lnTo>
                <a:lnTo>
                  <a:pt x="391667" y="63721"/>
                </a:lnTo>
                <a:lnTo>
                  <a:pt x="397764" y="57625"/>
                </a:lnTo>
                <a:lnTo>
                  <a:pt x="403860" y="54577"/>
                </a:lnTo>
                <a:lnTo>
                  <a:pt x="419099" y="54577"/>
                </a:lnTo>
                <a:lnTo>
                  <a:pt x="425196" y="57625"/>
                </a:lnTo>
                <a:lnTo>
                  <a:pt x="431291" y="63721"/>
                </a:lnTo>
                <a:lnTo>
                  <a:pt x="439059" y="72810"/>
                </a:lnTo>
                <a:lnTo>
                  <a:pt x="443985" y="84196"/>
                </a:lnTo>
                <a:lnTo>
                  <a:pt x="446290" y="97881"/>
                </a:lnTo>
                <a:lnTo>
                  <a:pt x="446532" y="104869"/>
                </a:lnTo>
                <a:lnTo>
                  <a:pt x="446344" y="115327"/>
                </a:lnTo>
                <a:lnTo>
                  <a:pt x="445028" y="128638"/>
                </a:lnTo>
                <a:lnTo>
                  <a:pt x="443483" y="136873"/>
                </a:lnTo>
                <a:lnTo>
                  <a:pt x="475487" y="106393"/>
                </a:lnTo>
                <a:lnTo>
                  <a:pt x="483107" y="114013"/>
                </a:lnTo>
                <a:lnTo>
                  <a:pt x="440435" y="155161"/>
                </a:lnTo>
                <a:lnTo>
                  <a:pt x="432816" y="147541"/>
                </a:lnTo>
                <a:lnTo>
                  <a:pt x="434130" y="132974"/>
                </a:lnTo>
                <a:lnTo>
                  <a:pt x="434917" y="120128"/>
                </a:lnTo>
                <a:lnTo>
                  <a:pt x="434647" y="109003"/>
                </a:lnTo>
                <a:lnTo>
                  <a:pt x="434339" y="106393"/>
                </a:lnTo>
                <a:lnTo>
                  <a:pt x="432670" y="92462"/>
                </a:lnTo>
                <a:lnTo>
                  <a:pt x="427937" y="80514"/>
                </a:lnTo>
                <a:lnTo>
                  <a:pt x="422148" y="72865"/>
                </a:lnTo>
                <a:lnTo>
                  <a:pt x="419099" y="69817"/>
                </a:lnTo>
                <a:lnTo>
                  <a:pt x="414528" y="66769"/>
                </a:lnTo>
                <a:lnTo>
                  <a:pt x="409955" y="66769"/>
                </a:lnTo>
                <a:lnTo>
                  <a:pt x="406907" y="65245"/>
                </a:lnTo>
                <a:lnTo>
                  <a:pt x="402335" y="66769"/>
                </a:lnTo>
                <a:lnTo>
                  <a:pt x="399287" y="71341"/>
                </a:lnTo>
                <a:lnTo>
                  <a:pt x="394716" y="74389"/>
                </a:lnTo>
                <a:lnTo>
                  <a:pt x="393191" y="78961"/>
                </a:lnTo>
                <a:lnTo>
                  <a:pt x="394716" y="85057"/>
                </a:lnTo>
                <a:close/>
              </a:path>
              <a:path w="525780" h="520921" extrusionOk="0">
                <a:moveTo>
                  <a:pt x="486240" y="5613"/>
                </a:moveTo>
                <a:lnTo>
                  <a:pt x="496656" y="12610"/>
                </a:lnTo>
                <a:lnTo>
                  <a:pt x="505967" y="21049"/>
                </a:lnTo>
                <a:lnTo>
                  <a:pt x="515263" y="31848"/>
                </a:lnTo>
                <a:lnTo>
                  <a:pt x="521787" y="42646"/>
                </a:lnTo>
                <a:lnTo>
                  <a:pt x="525780" y="53053"/>
                </a:lnTo>
                <a:lnTo>
                  <a:pt x="525689" y="66479"/>
                </a:lnTo>
                <a:lnTo>
                  <a:pt x="520138" y="77174"/>
                </a:lnTo>
                <a:lnTo>
                  <a:pt x="518160" y="78961"/>
                </a:lnTo>
                <a:lnTo>
                  <a:pt x="508815" y="85764"/>
                </a:lnTo>
                <a:lnTo>
                  <a:pt x="496796" y="86862"/>
                </a:lnTo>
                <a:lnTo>
                  <a:pt x="490728" y="85057"/>
                </a:lnTo>
                <a:lnTo>
                  <a:pt x="479701" y="80821"/>
                </a:lnTo>
                <a:lnTo>
                  <a:pt x="468674" y="74414"/>
                </a:lnTo>
                <a:lnTo>
                  <a:pt x="458723" y="66769"/>
                </a:lnTo>
                <a:lnTo>
                  <a:pt x="450275" y="56071"/>
                </a:lnTo>
                <a:lnTo>
                  <a:pt x="443847" y="45036"/>
                </a:lnTo>
                <a:lnTo>
                  <a:pt x="440435" y="33241"/>
                </a:lnTo>
                <a:lnTo>
                  <a:pt x="439711" y="20579"/>
                </a:lnTo>
                <a:lnTo>
                  <a:pt x="444587" y="9919"/>
                </a:lnTo>
                <a:lnTo>
                  <a:pt x="446532" y="7333"/>
                </a:lnTo>
                <a:lnTo>
                  <a:pt x="456620" y="980"/>
                </a:lnTo>
                <a:lnTo>
                  <a:pt x="458723" y="11905"/>
                </a:lnTo>
                <a:lnTo>
                  <a:pt x="454151" y="14953"/>
                </a:lnTo>
                <a:lnTo>
                  <a:pt x="449580" y="19525"/>
                </a:lnTo>
                <a:lnTo>
                  <a:pt x="449580" y="25621"/>
                </a:lnTo>
                <a:lnTo>
                  <a:pt x="452628" y="31717"/>
                </a:lnTo>
                <a:lnTo>
                  <a:pt x="456996" y="42130"/>
                </a:lnTo>
                <a:lnTo>
                  <a:pt x="465694" y="52781"/>
                </a:lnTo>
                <a:lnTo>
                  <a:pt x="469391" y="56101"/>
                </a:lnTo>
                <a:lnTo>
                  <a:pt x="480279" y="66718"/>
                </a:lnTo>
                <a:lnTo>
                  <a:pt x="490580" y="72936"/>
                </a:lnTo>
                <a:lnTo>
                  <a:pt x="495299" y="74389"/>
                </a:lnTo>
                <a:lnTo>
                  <a:pt x="502919" y="75913"/>
                </a:lnTo>
                <a:lnTo>
                  <a:pt x="507491" y="75913"/>
                </a:lnTo>
                <a:lnTo>
                  <a:pt x="510539" y="71341"/>
                </a:lnTo>
                <a:lnTo>
                  <a:pt x="515112" y="68293"/>
                </a:lnTo>
                <a:lnTo>
                  <a:pt x="516635" y="62197"/>
                </a:lnTo>
                <a:lnTo>
                  <a:pt x="513587" y="54577"/>
                </a:lnTo>
                <a:lnTo>
                  <a:pt x="508099" y="44645"/>
                </a:lnTo>
                <a:lnTo>
                  <a:pt x="499965" y="33991"/>
                </a:lnTo>
                <a:lnTo>
                  <a:pt x="496823" y="30193"/>
                </a:lnTo>
                <a:lnTo>
                  <a:pt x="486240" y="5613"/>
                </a:lnTo>
                <a:close/>
              </a:path>
              <a:path w="525780" h="520921" extrusionOk="0">
                <a:moveTo>
                  <a:pt x="496823" y="30193"/>
                </a:moveTo>
                <a:lnTo>
                  <a:pt x="485591" y="20983"/>
                </a:lnTo>
                <a:lnTo>
                  <a:pt x="475504" y="14486"/>
                </a:lnTo>
                <a:lnTo>
                  <a:pt x="469391" y="11905"/>
                </a:lnTo>
                <a:lnTo>
                  <a:pt x="463296" y="10381"/>
                </a:lnTo>
                <a:lnTo>
                  <a:pt x="458723" y="11905"/>
                </a:lnTo>
                <a:lnTo>
                  <a:pt x="456620" y="980"/>
                </a:lnTo>
                <a:lnTo>
                  <a:pt x="468806" y="0"/>
                </a:lnTo>
                <a:lnTo>
                  <a:pt x="475487" y="1237"/>
                </a:lnTo>
                <a:lnTo>
                  <a:pt x="486240" y="5613"/>
                </a:lnTo>
                <a:lnTo>
                  <a:pt x="496823" y="30193"/>
                </a:lnTo>
                <a:close/>
              </a:path>
              <a:path w="525780" h="520921" extrusionOk="0">
                <a:moveTo>
                  <a:pt x="339851" y="129253"/>
                </a:moveTo>
                <a:lnTo>
                  <a:pt x="339851" y="135349"/>
                </a:lnTo>
                <a:lnTo>
                  <a:pt x="342899" y="142969"/>
                </a:lnTo>
                <a:lnTo>
                  <a:pt x="347268" y="152901"/>
                </a:lnTo>
                <a:lnTo>
                  <a:pt x="355966" y="163555"/>
                </a:lnTo>
                <a:lnTo>
                  <a:pt x="359664" y="167353"/>
                </a:lnTo>
                <a:lnTo>
                  <a:pt x="370847" y="176988"/>
                </a:lnTo>
                <a:lnTo>
                  <a:pt x="381393" y="182888"/>
                </a:lnTo>
                <a:lnTo>
                  <a:pt x="385571" y="184117"/>
                </a:lnTo>
                <a:lnTo>
                  <a:pt x="391667" y="187165"/>
                </a:lnTo>
                <a:lnTo>
                  <a:pt x="397764" y="185641"/>
                </a:lnTo>
                <a:lnTo>
                  <a:pt x="400812" y="182593"/>
                </a:lnTo>
                <a:lnTo>
                  <a:pt x="405383" y="178021"/>
                </a:lnTo>
                <a:lnTo>
                  <a:pt x="406907" y="171925"/>
                </a:lnTo>
                <a:lnTo>
                  <a:pt x="403860" y="164305"/>
                </a:lnTo>
                <a:lnTo>
                  <a:pt x="398371" y="154373"/>
                </a:lnTo>
                <a:lnTo>
                  <a:pt x="390237" y="143719"/>
                </a:lnTo>
                <a:lnTo>
                  <a:pt x="387096" y="139921"/>
                </a:lnTo>
                <a:lnTo>
                  <a:pt x="375446" y="130711"/>
                </a:lnTo>
                <a:lnTo>
                  <a:pt x="365153" y="124214"/>
                </a:lnTo>
                <a:lnTo>
                  <a:pt x="365760" y="110965"/>
                </a:lnTo>
                <a:lnTo>
                  <a:pt x="376512" y="115341"/>
                </a:lnTo>
                <a:lnTo>
                  <a:pt x="386929" y="122338"/>
                </a:lnTo>
                <a:lnTo>
                  <a:pt x="396239" y="130777"/>
                </a:lnTo>
                <a:lnTo>
                  <a:pt x="405535" y="141575"/>
                </a:lnTo>
                <a:lnTo>
                  <a:pt x="412058" y="152374"/>
                </a:lnTo>
                <a:lnTo>
                  <a:pt x="416051" y="162781"/>
                </a:lnTo>
                <a:lnTo>
                  <a:pt x="415961" y="176206"/>
                </a:lnTo>
                <a:lnTo>
                  <a:pt x="410411" y="186901"/>
                </a:lnTo>
                <a:lnTo>
                  <a:pt x="408432" y="188689"/>
                </a:lnTo>
                <a:lnTo>
                  <a:pt x="398557" y="195500"/>
                </a:lnTo>
                <a:lnTo>
                  <a:pt x="386677" y="197432"/>
                </a:lnTo>
                <a:lnTo>
                  <a:pt x="379476" y="196309"/>
                </a:lnTo>
                <a:lnTo>
                  <a:pt x="369399" y="191570"/>
                </a:lnTo>
                <a:lnTo>
                  <a:pt x="358597" y="184264"/>
                </a:lnTo>
                <a:lnTo>
                  <a:pt x="348996" y="176497"/>
                </a:lnTo>
                <a:lnTo>
                  <a:pt x="339597" y="165470"/>
                </a:lnTo>
                <a:lnTo>
                  <a:pt x="333455" y="154444"/>
                </a:lnTo>
                <a:lnTo>
                  <a:pt x="330707" y="144493"/>
                </a:lnTo>
                <a:lnTo>
                  <a:pt x="329881" y="131772"/>
                </a:lnTo>
                <a:lnTo>
                  <a:pt x="334217" y="120687"/>
                </a:lnTo>
                <a:lnTo>
                  <a:pt x="336803" y="117061"/>
                </a:lnTo>
                <a:lnTo>
                  <a:pt x="346892" y="110708"/>
                </a:lnTo>
                <a:lnTo>
                  <a:pt x="344423" y="124681"/>
                </a:lnTo>
                <a:lnTo>
                  <a:pt x="339851" y="1292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6" name="Google Shape;286;p10"/>
          <p:cNvSpPr/>
          <p:nvPr/>
        </p:nvSpPr>
        <p:spPr>
          <a:xfrm>
            <a:off x="7125500" y="5232178"/>
            <a:ext cx="524980" cy="525207"/>
          </a:xfrm>
          <a:custGeom>
            <a:avLst/>
            <a:gdLst/>
            <a:ahLst/>
            <a:cxnLst/>
            <a:rect l="l" t="t" r="r" b="b"/>
            <a:pathLst>
              <a:path w="524980" h="525207" extrusionOk="0">
                <a:moveTo>
                  <a:pt x="485440" y="5613"/>
                </a:moveTo>
                <a:lnTo>
                  <a:pt x="495856" y="12610"/>
                </a:lnTo>
                <a:lnTo>
                  <a:pt x="505167" y="21049"/>
                </a:lnTo>
                <a:lnTo>
                  <a:pt x="514463" y="31848"/>
                </a:lnTo>
                <a:lnTo>
                  <a:pt x="520987" y="42646"/>
                </a:lnTo>
                <a:lnTo>
                  <a:pt x="524980" y="53053"/>
                </a:lnTo>
                <a:lnTo>
                  <a:pt x="524889" y="66479"/>
                </a:lnTo>
                <a:lnTo>
                  <a:pt x="519338" y="77174"/>
                </a:lnTo>
                <a:lnTo>
                  <a:pt x="517360" y="78961"/>
                </a:lnTo>
                <a:lnTo>
                  <a:pt x="507359" y="85764"/>
                </a:lnTo>
                <a:lnTo>
                  <a:pt x="495861" y="86862"/>
                </a:lnTo>
                <a:lnTo>
                  <a:pt x="489928" y="85057"/>
                </a:lnTo>
                <a:lnTo>
                  <a:pt x="478901" y="80821"/>
                </a:lnTo>
                <a:lnTo>
                  <a:pt x="467874" y="74414"/>
                </a:lnTo>
                <a:lnTo>
                  <a:pt x="457923" y="66769"/>
                </a:lnTo>
                <a:lnTo>
                  <a:pt x="449475" y="56071"/>
                </a:lnTo>
                <a:lnTo>
                  <a:pt x="443047" y="45036"/>
                </a:lnTo>
                <a:lnTo>
                  <a:pt x="439635" y="33241"/>
                </a:lnTo>
                <a:lnTo>
                  <a:pt x="438911" y="20579"/>
                </a:lnTo>
                <a:lnTo>
                  <a:pt x="443787" y="9919"/>
                </a:lnTo>
                <a:lnTo>
                  <a:pt x="445732" y="7333"/>
                </a:lnTo>
                <a:lnTo>
                  <a:pt x="455820" y="980"/>
                </a:lnTo>
                <a:lnTo>
                  <a:pt x="457923" y="11905"/>
                </a:lnTo>
                <a:lnTo>
                  <a:pt x="453351" y="14953"/>
                </a:lnTo>
                <a:lnTo>
                  <a:pt x="448780" y="19525"/>
                </a:lnTo>
                <a:lnTo>
                  <a:pt x="448780" y="25621"/>
                </a:lnTo>
                <a:lnTo>
                  <a:pt x="451828" y="31717"/>
                </a:lnTo>
                <a:lnTo>
                  <a:pt x="456196" y="42130"/>
                </a:lnTo>
                <a:lnTo>
                  <a:pt x="464894" y="52781"/>
                </a:lnTo>
                <a:lnTo>
                  <a:pt x="468592" y="56101"/>
                </a:lnTo>
                <a:lnTo>
                  <a:pt x="479480" y="66718"/>
                </a:lnTo>
                <a:lnTo>
                  <a:pt x="489780" y="72936"/>
                </a:lnTo>
                <a:lnTo>
                  <a:pt x="494499" y="74389"/>
                </a:lnTo>
                <a:lnTo>
                  <a:pt x="502119" y="75913"/>
                </a:lnTo>
                <a:lnTo>
                  <a:pt x="506692" y="75913"/>
                </a:lnTo>
                <a:lnTo>
                  <a:pt x="509739" y="71341"/>
                </a:lnTo>
                <a:lnTo>
                  <a:pt x="514312" y="68293"/>
                </a:lnTo>
                <a:lnTo>
                  <a:pt x="515835" y="62197"/>
                </a:lnTo>
                <a:lnTo>
                  <a:pt x="512787" y="54577"/>
                </a:lnTo>
                <a:lnTo>
                  <a:pt x="507299" y="44645"/>
                </a:lnTo>
                <a:lnTo>
                  <a:pt x="499165" y="33991"/>
                </a:lnTo>
                <a:lnTo>
                  <a:pt x="496023" y="30193"/>
                </a:lnTo>
                <a:lnTo>
                  <a:pt x="484373" y="20983"/>
                </a:lnTo>
                <a:lnTo>
                  <a:pt x="474081" y="14486"/>
                </a:lnTo>
                <a:lnTo>
                  <a:pt x="474687" y="1237"/>
                </a:lnTo>
                <a:lnTo>
                  <a:pt x="485440" y="5613"/>
                </a:lnTo>
                <a:close/>
              </a:path>
              <a:path w="524980" h="525207" extrusionOk="0">
                <a:moveTo>
                  <a:pt x="468592" y="11905"/>
                </a:moveTo>
                <a:lnTo>
                  <a:pt x="462496" y="10381"/>
                </a:lnTo>
                <a:lnTo>
                  <a:pt x="457923" y="11905"/>
                </a:lnTo>
                <a:lnTo>
                  <a:pt x="455820" y="980"/>
                </a:lnTo>
                <a:lnTo>
                  <a:pt x="468006" y="0"/>
                </a:lnTo>
                <a:lnTo>
                  <a:pt x="474687" y="1237"/>
                </a:lnTo>
                <a:lnTo>
                  <a:pt x="474081" y="14486"/>
                </a:lnTo>
                <a:lnTo>
                  <a:pt x="468592" y="11905"/>
                </a:lnTo>
                <a:close/>
              </a:path>
              <a:path w="524980" h="525207" extrusionOk="0">
                <a:moveTo>
                  <a:pt x="160744" y="409669"/>
                </a:moveTo>
                <a:lnTo>
                  <a:pt x="162267" y="408145"/>
                </a:lnTo>
                <a:lnTo>
                  <a:pt x="165315" y="405097"/>
                </a:lnTo>
                <a:lnTo>
                  <a:pt x="171412" y="405097"/>
                </a:lnTo>
                <a:lnTo>
                  <a:pt x="172935" y="406621"/>
                </a:lnTo>
                <a:lnTo>
                  <a:pt x="175983" y="408145"/>
                </a:lnTo>
                <a:lnTo>
                  <a:pt x="177507" y="409669"/>
                </a:lnTo>
                <a:lnTo>
                  <a:pt x="177507" y="420337"/>
                </a:lnTo>
                <a:lnTo>
                  <a:pt x="175983" y="421861"/>
                </a:lnTo>
                <a:lnTo>
                  <a:pt x="172935" y="423385"/>
                </a:lnTo>
                <a:lnTo>
                  <a:pt x="171412" y="424909"/>
                </a:lnTo>
                <a:lnTo>
                  <a:pt x="165315" y="424909"/>
                </a:lnTo>
                <a:lnTo>
                  <a:pt x="162267" y="421861"/>
                </a:lnTo>
                <a:lnTo>
                  <a:pt x="160744" y="420337"/>
                </a:lnTo>
                <a:lnTo>
                  <a:pt x="159219" y="417289"/>
                </a:lnTo>
                <a:lnTo>
                  <a:pt x="159219" y="412717"/>
                </a:lnTo>
                <a:lnTo>
                  <a:pt x="160744" y="409669"/>
                </a:lnTo>
                <a:close/>
              </a:path>
              <a:path w="524980" h="525207" extrusionOk="0">
                <a:moveTo>
                  <a:pt x="45879" y="458812"/>
                </a:moveTo>
                <a:lnTo>
                  <a:pt x="35792" y="452590"/>
                </a:lnTo>
                <a:lnTo>
                  <a:pt x="29680" y="450817"/>
                </a:lnTo>
                <a:lnTo>
                  <a:pt x="23583" y="449293"/>
                </a:lnTo>
                <a:lnTo>
                  <a:pt x="29094" y="438912"/>
                </a:lnTo>
                <a:lnTo>
                  <a:pt x="35776" y="440149"/>
                </a:lnTo>
                <a:lnTo>
                  <a:pt x="47141" y="444584"/>
                </a:lnTo>
                <a:lnTo>
                  <a:pt x="58089" y="451352"/>
                </a:lnTo>
                <a:lnTo>
                  <a:pt x="66255" y="458437"/>
                </a:lnTo>
                <a:lnTo>
                  <a:pt x="75286" y="469931"/>
                </a:lnTo>
                <a:lnTo>
                  <a:pt x="81717" y="480770"/>
                </a:lnTo>
                <a:lnTo>
                  <a:pt x="85865" y="491271"/>
                </a:lnTo>
                <a:lnTo>
                  <a:pt x="86791" y="505128"/>
                </a:lnTo>
                <a:lnTo>
                  <a:pt x="81915" y="515693"/>
                </a:lnTo>
                <a:lnTo>
                  <a:pt x="79971" y="517873"/>
                </a:lnTo>
                <a:lnTo>
                  <a:pt x="69438" y="524226"/>
                </a:lnTo>
                <a:lnTo>
                  <a:pt x="57124" y="525207"/>
                </a:lnTo>
                <a:lnTo>
                  <a:pt x="51015" y="523969"/>
                </a:lnTo>
                <a:lnTo>
                  <a:pt x="39900" y="519594"/>
                </a:lnTo>
                <a:lnTo>
                  <a:pt x="29174" y="512596"/>
                </a:lnTo>
                <a:lnTo>
                  <a:pt x="20535" y="504157"/>
                </a:lnTo>
                <a:lnTo>
                  <a:pt x="11240" y="493359"/>
                </a:lnTo>
                <a:lnTo>
                  <a:pt x="4716" y="482560"/>
                </a:lnTo>
                <a:lnTo>
                  <a:pt x="723" y="472153"/>
                </a:lnTo>
                <a:lnTo>
                  <a:pt x="0" y="459491"/>
                </a:lnTo>
                <a:lnTo>
                  <a:pt x="4875" y="448831"/>
                </a:lnTo>
                <a:lnTo>
                  <a:pt x="6819" y="446245"/>
                </a:lnTo>
                <a:lnTo>
                  <a:pt x="16908" y="439892"/>
                </a:lnTo>
                <a:lnTo>
                  <a:pt x="14439" y="453865"/>
                </a:lnTo>
                <a:lnTo>
                  <a:pt x="11392" y="458437"/>
                </a:lnTo>
                <a:lnTo>
                  <a:pt x="9867" y="463009"/>
                </a:lnTo>
                <a:lnTo>
                  <a:pt x="12915" y="470629"/>
                </a:lnTo>
                <a:lnTo>
                  <a:pt x="17923" y="481041"/>
                </a:lnTo>
                <a:lnTo>
                  <a:pt x="26061" y="491692"/>
                </a:lnTo>
                <a:lnTo>
                  <a:pt x="29680" y="495013"/>
                </a:lnTo>
                <a:lnTo>
                  <a:pt x="40246" y="505306"/>
                </a:lnTo>
                <a:lnTo>
                  <a:pt x="50814" y="511528"/>
                </a:lnTo>
                <a:lnTo>
                  <a:pt x="57112" y="513301"/>
                </a:lnTo>
                <a:lnTo>
                  <a:pt x="63207" y="514825"/>
                </a:lnTo>
                <a:lnTo>
                  <a:pt x="67780" y="514825"/>
                </a:lnTo>
                <a:lnTo>
                  <a:pt x="72351" y="510253"/>
                </a:lnTo>
                <a:lnTo>
                  <a:pt x="75399" y="507205"/>
                </a:lnTo>
                <a:lnTo>
                  <a:pt x="76923" y="501109"/>
                </a:lnTo>
                <a:lnTo>
                  <a:pt x="73876" y="493489"/>
                </a:lnTo>
                <a:lnTo>
                  <a:pt x="68868" y="483077"/>
                </a:lnTo>
                <a:lnTo>
                  <a:pt x="60730" y="472426"/>
                </a:lnTo>
                <a:lnTo>
                  <a:pt x="57112" y="469105"/>
                </a:lnTo>
                <a:lnTo>
                  <a:pt x="45879" y="458812"/>
                </a:lnTo>
                <a:close/>
              </a:path>
              <a:path w="524980" h="525207" extrusionOk="0">
                <a:moveTo>
                  <a:pt x="19012" y="449293"/>
                </a:moveTo>
                <a:lnTo>
                  <a:pt x="14439" y="453865"/>
                </a:lnTo>
                <a:lnTo>
                  <a:pt x="16908" y="439892"/>
                </a:lnTo>
                <a:lnTo>
                  <a:pt x="29094" y="438912"/>
                </a:lnTo>
                <a:lnTo>
                  <a:pt x="23583" y="449293"/>
                </a:lnTo>
                <a:lnTo>
                  <a:pt x="19012" y="449293"/>
                </a:lnTo>
                <a:close/>
              </a:path>
              <a:path w="524980" h="525207" extrusionOk="0">
                <a:moveTo>
                  <a:pt x="96735" y="470629"/>
                </a:moveTo>
                <a:lnTo>
                  <a:pt x="101307" y="458437"/>
                </a:lnTo>
                <a:lnTo>
                  <a:pt x="105880" y="461485"/>
                </a:lnTo>
                <a:lnTo>
                  <a:pt x="108928" y="463009"/>
                </a:lnTo>
                <a:lnTo>
                  <a:pt x="116548" y="463009"/>
                </a:lnTo>
                <a:lnTo>
                  <a:pt x="121119" y="461485"/>
                </a:lnTo>
                <a:lnTo>
                  <a:pt x="124167" y="458437"/>
                </a:lnTo>
                <a:lnTo>
                  <a:pt x="128739" y="453865"/>
                </a:lnTo>
                <a:lnTo>
                  <a:pt x="130264" y="449293"/>
                </a:lnTo>
                <a:lnTo>
                  <a:pt x="128739" y="443197"/>
                </a:lnTo>
                <a:lnTo>
                  <a:pt x="128739" y="438625"/>
                </a:lnTo>
                <a:lnTo>
                  <a:pt x="125692" y="432529"/>
                </a:lnTo>
                <a:lnTo>
                  <a:pt x="121119" y="426433"/>
                </a:lnTo>
                <a:lnTo>
                  <a:pt x="118071" y="421861"/>
                </a:lnTo>
                <a:lnTo>
                  <a:pt x="115023" y="418813"/>
                </a:lnTo>
                <a:lnTo>
                  <a:pt x="110451" y="412717"/>
                </a:lnTo>
                <a:lnTo>
                  <a:pt x="110461" y="425858"/>
                </a:lnTo>
                <a:lnTo>
                  <a:pt x="105658" y="436898"/>
                </a:lnTo>
                <a:lnTo>
                  <a:pt x="104355" y="438625"/>
                </a:lnTo>
                <a:lnTo>
                  <a:pt x="98260" y="443197"/>
                </a:lnTo>
                <a:lnTo>
                  <a:pt x="90639" y="446245"/>
                </a:lnTo>
                <a:lnTo>
                  <a:pt x="75399" y="446245"/>
                </a:lnTo>
                <a:lnTo>
                  <a:pt x="69303" y="443197"/>
                </a:lnTo>
                <a:lnTo>
                  <a:pt x="61683" y="435577"/>
                </a:lnTo>
                <a:lnTo>
                  <a:pt x="57112" y="431005"/>
                </a:lnTo>
                <a:lnTo>
                  <a:pt x="54064" y="424909"/>
                </a:lnTo>
                <a:lnTo>
                  <a:pt x="52539" y="417289"/>
                </a:lnTo>
                <a:lnTo>
                  <a:pt x="53210" y="405255"/>
                </a:lnTo>
                <a:lnTo>
                  <a:pt x="59277" y="394018"/>
                </a:lnTo>
                <a:lnTo>
                  <a:pt x="61683" y="391381"/>
                </a:lnTo>
                <a:lnTo>
                  <a:pt x="66255" y="386809"/>
                </a:lnTo>
                <a:lnTo>
                  <a:pt x="64732" y="403573"/>
                </a:lnTo>
                <a:lnTo>
                  <a:pt x="63207" y="408145"/>
                </a:lnTo>
                <a:lnTo>
                  <a:pt x="64732" y="414241"/>
                </a:lnTo>
                <a:lnTo>
                  <a:pt x="64732" y="418813"/>
                </a:lnTo>
                <a:lnTo>
                  <a:pt x="67780" y="423385"/>
                </a:lnTo>
                <a:lnTo>
                  <a:pt x="70828" y="426433"/>
                </a:lnTo>
                <a:lnTo>
                  <a:pt x="75399" y="431005"/>
                </a:lnTo>
                <a:lnTo>
                  <a:pt x="79971" y="432529"/>
                </a:lnTo>
                <a:lnTo>
                  <a:pt x="84544" y="434053"/>
                </a:lnTo>
                <a:lnTo>
                  <a:pt x="89115" y="434053"/>
                </a:lnTo>
                <a:lnTo>
                  <a:pt x="93687" y="432529"/>
                </a:lnTo>
                <a:lnTo>
                  <a:pt x="98260" y="429481"/>
                </a:lnTo>
                <a:lnTo>
                  <a:pt x="101307" y="424909"/>
                </a:lnTo>
                <a:lnTo>
                  <a:pt x="102832" y="420337"/>
                </a:lnTo>
                <a:lnTo>
                  <a:pt x="102832" y="409669"/>
                </a:lnTo>
                <a:lnTo>
                  <a:pt x="99783" y="405097"/>
                </a:lnTo>
                <a:lnTo>
                  <a:pt x="99783" y="388333"/>
                </a:lnTo>
                <a:lnTo>
                  <a:pt x="104355" y="389857"/>
                </a:lnTo>
                <a:lnTo>
                  <a:pt x="110451" y="394429"/>
                </a:lnTo>
                <a:lnTo>
                  <a:pt x="116548" y="402049"/>
                </a:lnTo>
                <a:lnTo>
                  <a:pt x="127078" y="413098"/>
                </a:lnTo>
                <a:lnTo>
                  <a:pt x="134437" y="424240"/>
                </a:lnTo>
                <a:lnTo>
                  <a:pt x="138625" y="434774"/>
                </a:lnTo>
                <a:lnTo>
                  <a:pt x="139407" y="438625"/>
                </a:lnTo>
                <a:lnTo>
                  <a:pt x="140166" y="451093"/>
                </a:lnTo>
                <a:lnTo>
                  <a:pt x="135303" y="461994"/>
                </a:lnTo>
                <a:lnTo>
                  <a:pt x="131787" y="466057"/>
                </a:lnTo>
                <a:lnTo>
                  <a:pt x="125692" y="470629"/>
                </a:lnTo>
                <a:lnTo>
                  <a:pt x="119596" y="473677"/>
                </a:lnTo>
                <a:lnTo>
                  <a:pt x="113499" y="475201"/>
                </a:lnTo>
                <a:lnTo>
                  <a:pt x="107403" y="475201"/>
                </a:lnTo>
                <a:lnTo>
                  <a:pt x="102832" y="473677"/>
                </a:lnTo>
                <a:lnTo>
                  <a:pt x="96735" y="470629"/>
                </a:lnTo>
                <a:close/>
              </a:path>
              <a:path w="524980" h="525207" extrusionOk="0">
                <a:moveTo>
                  <a:pt x="99783" y="405097"/>
                </a:moveTo>
                <a:lnTo>
                  <a:pt x="96735" y="402049"/>
                </a:lnTo>
                <a:lnTo>
                  <a:pt x="92164" y="397477"/>
                </a:lnTo>
                <a:lnTo>
                  <a:pt x="87592" y="394429"/>
                </a:lnTo>
                <a:lnTo>
                  <a:pt x="76923" y="394429"/>
                </a:lnTo>
                <a:lnTo>
                  <a:pt x="72351" y="395953"/>
                </a:lnTo>
                <a:lnTo>
                  <a:pt x="69303" y="400525"/>
                </a:lnTo>
                <a:lnTo>
                  <a:pt x="64732" y="403573"/>
                </a:lnTo>
                <a:lnTo>
                  <a:pt x="66255" y="386809"/>
                </a:lnTo>
                <a:lnTo>
                  <a:pt x="72351" y="383761"/>
                </a:lnTo>
                <a:lnTo>
                  <a:pt x="78448" y="383761"/>
                </a:lnTo>
                <a:lnTo>
                  <a:pt x="84544" y="382237"/>
                </a:lnTo>
                <a:lnTo>
                  <a:pt x="92164" y="383761"/>
                </a:lnTo>
                <a:lnTo>
                  <a:pt x="99783" y="388333"/>
                </a:lnTo>
                <a:lnTo>
                  <a:pt x="99783" y="405097"/>
                </a:lnTo>
                <a:close/>
              </a:path>
              <a:path w="524980" h="525207" extrusionOk="0">
                <a:moveTo>
                  <a:pt x="183688" y="307364"/>
                </a:moveTo>
                <a:lnTo>
                  <a:pt x="194104" y="314362"/>
                </a:lnTo>
                <a:lnTo>
                  <a:pt x="203415" y="322801"/>
                </a:lnTo>
                <a:lnTo>
                  <a:pt x="212711" y="333599"/>
                </a:lnTo>
                <a:lnTo>
                  <a:pt x="219235" y="344398"/>
                </a:lnTo>
                <a:lnTo>
                  <a:pt x="223228" y="354805"/>
                </a:lnTo>
                <a:lnTo>
                  <a:pt x="223137" y="368230"/>
                </a:lnTo>
                <a:lnTo>
                  <a:pt x="217587" y="378925"/>
                </a:lnTo>
                <a:lnTo>
                  <a:pt x="215607" y="380713"/>
                </a:lnTo>
                <a:lnTo>
                  <a:pt x="205607" y="387516"/>
                </a:lnTo>
                <a:lnTo>
                  <a:pt x="194109" y="388614"/>
                </a:lnTo>
                <a:lnTo>
                  <a:pt x="188176" y="386809"/>
                </a:lnTo>
                <a:lnTo>
                  <a:pt x="177149" y="382573"/>
                </a:lnTo>
                <a:lnTo>
                  <a:pt x="166122" y="376166"/>
                </a:lnTo>
                <a:lnTo>
                  <a:pt x="156171" y="368521"/>
                </a:lnTo>
                <a:lnTo>
                  <a:pt x="147723" y="357823"/>
                </a:lnTo>
                <a:lnTo>
                  <a:pt x="141294" y="346788"/>
                </a:lnTo>
                <a:lnTo>
                  <a:pt x="137883" y="334993"/>
                </a:lnTo>
                <a:lnTo>
                  <a:pt x="137159" y="322331"/>
                </a:lnTo>
                <a:lnTo>
                  <a:pt x="142035" y="311671"/>
                </a:lnTo>
                <a:lnTo>
                  <a:pt x="143980" y="309085"/>
                </a:lnTo>
                <a:lnTo>
                  <a:pt x="154068" y="302732"/>
                </a:lnTo>
                <a:lnTo>
                  <a:pt x="156171" y="313657"/>
                </a:lnTo>
                <a:lnTo>
                  <a:pt x="151599" y="316705"/>
                </a:lnTo>
                <a:lnTo>
                  <a:pt x="147028" y="321277"/>
                </a:lnTo>
                <a:lnTo>
                  <a:pt x="147028" y="327373"/>
                </a:lnTo>
                <a:lnTo>
                  <a:pt x="150076" y="333469"/>
                </a:lnTo>
                <a:lnTo>
                  <a:pt x="154444" y="343882"/>
                </a:lnTo>
                <a:lnTo>
                  <a:pt x="163142" y="354533"/>
                </a:lnTo>
                <a:lnTo>
                  <a:pt x="166839" y="357853"/>
                </a:lnTo>
                <a:lnTo>
                  <a:pt x="177727" y="368470"/>
                </a:lnTo>
                <a:lnTo>
                  <a:pt x="188028" y="374687"/>
                </a:lnTo>
                <a:lnTo>
                  <a:pt x="192748" y="376141"/>
                </a:lnTo>
                <a:lnTo>
                  <a:pt x="200367" y="377665"/>
                </a:lnTo>
                <a:lnTo>
                  <a:pt x="204939" y="377665"/>
                </a:lnTo>
                <a:lnTo>
                  <a:pt x="207987" y="373093"/>
                </a:lnTo>
                <a:lnTo>
                  <a:pt x="212560" y="370045"/>
                </a:lnTo>
                <a:lnTo>
                  <a:pt x="214083" y="363949"/>
                </a:lnTo>
                <a:lnTo>
                  <a:pt x="211035" y="356329"/>
                </a:lnTo>
                <a:lnTo>
                  <a:pt x="205547" y="346397"/>
                </a:lnTo>
                <a:lnTo>
                  <a:pt x="197413" y="335743"/>
                </a:lnTo>
                <a:lnTo>
                  <a:pt x="194271" y="331945"/>
                </a:lnTo>
                <a:lnTo>
                  <a:pt x="182622" y="322735"/>
                </a:lnTo>
                <a:lnTo>
                  <a:pt x="172329" y="316238"/>
                </a:lnTo>
                <a:lnTo>
                  <a:pt x="172935" y="302989"/>
                </a:lnTo>
                <a:lnTo>
                  <a:pt x="183688" y="307364"/>
                </a:lnTo>
                <a:close/>
              </a:path>
              <a:path w="524980" h="525207" extrusionOk="0">
                <a:moveTo>
                  <a:pt x="166839" y="313657"/>
                </a:moveTo>
                <a:lnTo>
                  <a:pt x="160744" y="312133"/>
                </a:lnTo>
                <a:lnTo>
                  <a:pt x="156171" y="313657"/>
                </a:lnTo>
                <a:lnTo>
                  <a:pt x="154068" y="302732"/>
                </a:lnTo>
                <a:lnTo>
                  <a:pt x="166254" y="301751"/>
                </a:lnTo>
                <a:lnTo>
                  <a:pt x="172935" y="302989"/>
                </a:lnTo>
                <a:lnTo>
                  <a:pt x="172329" y="316238"/>
                </a:lnTo>
                <a:lnTo>
                  <a:pt x="166839" y="313657"/>
                </a:lnTo>
                <a:close/>
              </a:path>
              <a:path w="524980" h="525207" extrusionOk="0">
                <a:moveTo>
                  <a:pt x="230848" y="287749"/>
                </a:moveTo>
                <a:lnTo>
                  <a:pt x="224751" y="292321"/>
                </a:lnTo>
                <a:lnTo>
                  <a:pt x="223228" y="298417"/>
                </a:lnTo>
                <a:lnTo>
                  <a:pt x="226276" y="306037"/>
                </a:lnTo>
                <a:lnTo>
                  <a:pt x="218655" y="313657"/>
                </a:lnTo>
                <a:lnTo>
                  <a:pt x="183603" y="272509"/>
                </a:lnTo>
                <a:lnTo>
                  <a:pt x="218655" y="237457"/>
                </a:lnTo>
                <a:lnTo>
                  <a:pt x="226276" y="245077"/>
                </a:lnTo>
                <a:lnTo>
                  <a:pt x="198844" y="272509"/>
                </a:lnTo>
                <a:lnTo>
                  <a:pt x="217132" y="295369"/>
                </a:lnTo>
                <a:lnTo>
                  <a:pt x="217132" y="289273"/>
                </a:lnTo>
                <a:lnTo>
                  <a:pt x="218655" y="283177"/>
                </a:lnTo>
                <a:lnTo>
                  <a:pt x="224751" y="278605"/>
                </a:lnTo>
                <a:lnTo>
                  <a:pt x="230848" y="272509"/>
                </a:lnTo>
                <a:lnTo>
                  <a:pt x="238467" y="269461"/>
                </a:lnTo>
                <a:lnTo>
                  <a:pt x="253707" y="269461"/>
                </a:lnTo>
                <a:lnTo>
                  <a:pt x="261328" y="274033"/>
                </a:lnTo>
                <a:lnTo>
                  <a:pt x="268948" y="280129"/>
                </a:lnTo>
                <a:lnTo>
                  <a:pt x="276898" y="291202"/>
                </a:lnTo>
                <a:lnTo>
                  <a:pt x="279596" y="303269"/>
                </a:lnTo>
                <a:lnTo>
                  <a:pt x="279615" y="304513"/>
                </a:lnTo>
                <a:lnTo>
                  <a:pt x="278001" y="315719"/>
                </a:lnTo>
                <a:lnTo>
                  <a:pt x="270828" y="326925"/>
                </a:lnTo>
                <a:lnTo>
                  <a:pt x="264376" y="333469"/>
                </a:lnTo>
                <a:lnTo>
                  <a:pt x="256755" y="336517"/>
                </a:lnTo>
                <a:lnTo>
                  <a:pt x="249135" y="338041"/>
                </a:lnTo>
                <a:lnTo>
                  <a:pt x="241515" y="338041"/>
                </a:lnTo>
                <a:lnTo>
                  <a:pt x="238467" y="336517"/>
                </a:lnTo>
                <a:lnTo>
                  <a:pt x="236944" y="334993"/>
                </a:lnTo>
                <a:lnTo>
                  <a:pt x="233896" y="334993"/>
                </a:lnTo>
                <a:lnTo>
                  <a:pt x="230848" y="331945"/>
                </a:lnTo>
                <a:lnTo>
                  <a:pt x="236944" y="321277"/>
                </a:lnTo>
                <a:lnTo>
                  <a:pt x="249340" y="325643"/>
                </a:lnTo>
                <a:lnTo>
                  <a:pt x="259792" y="322402"/>
                </a:lnTo>
                <a:lnTo>
                  <a:pt x="262851" y="319753"/>
                </a:lnTo>
                <a:lnTo>
                  <a:pt x="267423" y="315181"/>
                </a:lnTo>
                <a:lnTo>
                  <a:pt x="268948" y="310609"/>
                </a:lnTo>
                <a:lnTo>
                  <a:pt x="268948" y="306037"/>
                </a:lnTo>
                <a:lnTo>
                  <a:pt x="267423" y="299941"/>
                </a:lnTo>
                <a:lnTo>
                  <a:pt x="264376" y="295369"/>
                </a:lnTo>
                <a:lnTo>
                  <a:pt x="259803" y="290797"/>
                </a:lnTo>
                <a:lnTo>
                  <a:pt x="255232" y="284701"/>
                </a:lnTo>
                <a:lnTo>
                  <a:pt x="249135" y="281653"/>
                </a:lnTo>
                <a:lnTo>
                  <a:pt x="238467" y="281653"/>
                </a:lnTo>
                <a:lnTo>
                  <a:pt x="233896" y="283177"/>
                </a:lnTo>
                <a:lnTo>
                  <a:pt x="230848" y="287749"/>
                </a:lnTo>
                <a:close/>
              </a:path>
              <a:path w="524980" h="525207" extrusionOk="0">
                <a:moveTo>
                  <a:pt x="299428" y="270985"/>
                </a:moveTo>
                <a:lnTo>
                  <a:pt x="302476" y="267937"/>
                </a:lnTo>
                <a:lnTo>
                  <a:pt x="308571" y="267937"/>
                </a:lnTo>
                <a:lnTo>
                  <a:pt x="311619" y="270985"/>
                </a:lnTo>
                <a:lnTo>
                  <a:pt x="314667" y="272509"/>
                </a:lnTo>
                <a:lnTo>
                  <a:pt x="314667" y="283177"/>
                </a:lnTo>
                <a:lnTo>
                  <a:pt x="311619" y="284701"/>
                </a:lnTo>
                <a:lnTo>
                  <a:pt x="308571" y="287749"/>
                </a:lnTo>
                <a:lnTo>
                  <a:pt x="302476" y="287749"/>
                </a:lnTo>
                <a:lnTo>
                  <a:pt x="299428" y="284701"/>
                </a:lnTo>
                <a:lnTo>
                  <a:pt x="296380" y="283177"/>
                </a:lnTo>
                <a:lnTo>
                  <a:pt x="296380" y="272509"/>
                </a:lnTo>
                <a:lnTo>
                  <a:pt x="299428" y="270985"/>
                </a:lnTo>
                <a:close/>
              </a:path>
              <a:path w="524980" h="525207" extrusionOk="0">
                <a:moveTo>
                  <a:pt x="284187" y="194785"/>
                </a:moveTo>
                <a:lnTo>
                  <a:pt x="284187" y="197833"/>
                </a:lnTo>
                <a:lnTo>
                  <a:pt x="285712" y="202405"/>
                </a:lnTo>
                <a:lnTo>
                  <a:pt x="288760" y="206977"/>
                </a:lnTo>
                <a:lnTo>
                  <a:pt x="278092" y="213073"/>
                </a:lnTo>
                <a:lnTo>
                  <a:pt x="273519" y="206977"/>
                </a:lnTo>
                <a:lnTo>
                  <a:pt x="271996" y="200881"/>
                </a:lnTo>
                <a:lnTo>
                  <a:pt x="271996" y="194785"/>
                </a:lnTo>
                <a:lnTo>
                  <a:pt x="270471" y="187165"/>
                </a:lnTo>
                <a:lnTo>
                  <a:pt x="273519" y="179545"/>
                </a:lnTo>
                <a:lnTo>
                  <a:pt x="281139" y="173449"/>
                </a:lnTo>
                <a:lnTo>
                  <a:pt x="285712" y="167353"/>
                </a:lnTo>
                <a:lnTo>
                  <a:pt x="293332" y="164305"/>
                </a:lnTo>
                <a:lnTo>
                  <a:pt x="307048" y="164305"/>
                </a:lnTo>
                <a:lnTo>
                  <a:pt x="314667" y="167353"/>
                </a:lnTo>
                <a:lnTo>
                  <a:pt x="320764" y="173449"/>
                </a:lnTo>
                <a:lnTo>
                  <a:pt x="327863" y="182538"/>
                </a:lnTo>
                <a:lnTo>
                  <a:pt x="332987" y="193924"/>
                </a:lnTo>
                <a:lnTo>
                  <a:pt x="335693" y="207609"/>
                </a:lnTo>
                <a:lnTo>
                  <a:pt x="336003" y="214597"/>
                </a:lnTo>
                <a:lnTo>
                  <a:pt x="335384" y="225486"/>
                </a:lnTo>
                <a:lnTo>
                  <a:pt x="333901" y="238965"/>
                </a:lnTo>
                <a:lnTo>
                  <a:pt x="332955" y="246601"/>
                </a:lnTo>
                <a:lnTo>
                  <a:pt x="364960" y="216121"/>
                </a:lnTo>
                <a:lnTo>
                  <a:pt x="372580" y="223741"/>
                </a:lnTo>
                <a:lnTo>
                  <a:pt x="329907" y="264889"/>
                </a:lnTo>
                <a:lnTo>
                  <a:pt x="322287" y="257269"/>
                </a:lnTo>
                <a:lnTo>
                  <a:pt x="323645" y="242232"/>
                </a:lnTo>
                <a:lnTo>
                  <a:pt x="324412" y="229345"/>
                </a:lnTo>
                <a:lnTo>
                  <a:pt x="323998" y="218901"/>
                </a:lnTo>
                <a:lnTo>
                  <a:pt x="323812" y="217645"/>
                </a:lnTo>
                <a:lnTo>
                  <a:pt x="322266" y="203131"/>
                </a:lnTo>
                <a:lnTo>
                  <a:pt x="317875" y="191125"/>
                </a:lnTo>
                <a:lnTo>
                  <a:pt x="311619" y="182593"/>
                </a:lnTo>
                <a:lnTo>
                  <a:pt x="308571" y="179545"/>
                </a:lnTo>
                <a:lnTo>
                  <a:pt x="303999" y="176497"/>
                </a:lnTo>
                <a:lnTo>
                  <a:pt x="299428" y="176497"/>
                </a:lnTo>
                <a:lnTo>
                  <a:pt x="294855" y="174973"/>
                </a:lnTo>
                <a:lnTo>
                  <a:pt x="291807" y="176497"/>
                </a:lnTo>
                <a:lnTo>
                  <a:pt x="287235" y="181069"/>
                </a:lnTo>
                <a:lnTo>
                  <a:pt x="284187" y="184117"/>
                </a:lnTo>
                <a:lnTo>
                  <a:pt x="282664" y="190213"/>
                </a:lnTo>
                <a:lnTo>
                  <a:pt x="284187" y="194785"/>
                </a:lnTo>
                <a:close/>
              </a:path>
              <a:path w="524980" h="525207" extrusionOk="0">
                <a:moveTo>
                  <a:pt x="363583" y="123815"/>
                </a:moveTo>
                <a:lnTo>
                  <a:pt x="358864" y="121633"/>
                </a:lnTo>
                <a:lnTo>
                  <a:pt x="352767" y="120109"/>
                </a:lnTo>
                <a:lnTo>
                  <a:pt x="358278" y="109728"/>
                </a:lnTo>
                <a:lnTo>
                  <a:pt x="364960" y="110965"/>
                </a:lnTo>
                <a:lnTo>
                  <a:pt x="375712" y="115341"/>
                </a:lnTo>
                <a:lnTo>
                  <a:pt x="386129" y="122338"/>
                </a:lnTo>
                <a:lnTo>
                  <a:pt x="395439" y="130777"/>
                </a:lnTo>
                <a:lnTo>
                  <a:pt x="404735" y="141575"/>
                </a:lnTo>
                <a:lnTo>
                  <a:pt x="411258" y="152374"/>
                </a:lnTo>
                <a:lnTo>
                  <a:pt x="415251" y="162781"/>
                </a:lnTo>
                <a:lnTo>
                  <a:pt x="415161" y="176206"/>
                </a:lnTo>
                <a:lnTo>
                  <a:pt x="409611" y="186901"/>
                </a:lnTo>
                <a:lnTo>
                  <a:pt x="407632" y="188689"/>
                </a:lnTo>
                <a:lnTo>
                  <a:pt x="397757" y="195500"/>
                </a:lnTo>
                <a:lnTo>
                  <a:pt x="385877" y="197432"/>
                </a:lnTo>
                <a:lnTo>
                  <a:pt x="378676" y="196309"/>
                </a:lnTo>
                <a:lnTo>
                  <a:pt x="368599" y="191570"/>
                </a:lnTo>
                <a:lnTo>
                  <a:pt x="357797" y="184264"/>
                </a:lnTo>
                <a:lnTo>
                  <a:pt x="348196" y="176497"/>
                </a:lnTo>
                <a:lnTo>
                  <a:pt x="338797" y="165470"/>
                </a:lnTo>
                <a:lnTo>
                  <a:pt x="332655" y="154444"/>
                </a:lnTo>
                <a:lnTo>
                  <a:pt x="329907" y="144493"/>
                </a:lnTo>
                <a:lnTo>
                  <a:pt x="329081" y="131772"/>
                </a:lnTo>
                <a:lnTo>
                  <a:pt x="333417" y="120687"/>
                </a:lnTo>
                <a:lnTo>
                  <a:pt x="336003" y="117061"/>
                </a:lnTo>
                <a:lnTo>
                  <a:pt x="346092" y="110708"/>
                </a:lnTo>
                <a:lnTo>
                  <a:pt x="343623" y="124681"/>
                </a:lnTo>
                <a:lnTo>
                  <a:pt x="339051" y="129253"/>
                </a:lnTo>
                <a:lnTo>
                  <a:pt x="339051" y="135349"/>
                </a:lnTo>
                <a:lnTo>
                  <a:pt x="340576" y="142969"/>
                </a:lnTo>
                <a:lnTo>
                  <a:pt x="345973" y="152604"/>
                </a:lnTo>
                <a:lnTo>
                  <a:pt x="354546" y="162901"/>
                </a:lnTo>
                <a:lnTo>
                  <a:pt x="358864" y="167353"/>
                </a:lnTo>
                <a:lnTo>
                  <a:pt x="370047" y="176988"/>
                </a:lnTo>
                <a:lnTo>
                  <a:pt x="380593" y="182888"/>
                </a:lnTo>
                <a:lnTo>
                  <a:pt x="384771" y="184117"/>
                </a:lnTo>
                <a:lnTo>
                  <a:pt x="390867" y="187165"/>
                </a:lnTo>
                <a:lnTo>
                  <a:pt x="396964" y="185641"/>
                </a:lnTo>
                <a:lnTo>
                  <a:pt x="400012" y="182593"/>
                </a:lnTo>
                <a:lnTo>
                  <a:pt x="404583" y="178021"/>
                </a:lnTo>
                <a:lnTo>
                  <a:pt x="404583" y="171925"/>
                </a:lnTo>
                <a:lnTo>
                  <a:pt x="403060" y="164305"/>
                </a:lnTo>
                <a:lnTo>
                  <a:pt x="397662" y="154670"/>
                </a:lnTo>
                <a:lnTo>
                  <a:pt x="389090" y="144373"/>
                </a:lnTo>
                <a:lnTo>
                  <a:pt x="384771" y="139921"/>
                </a:lnTo>
                <a:lnTo>
                  <a:pt x="373883" y="130402"/>
                </a:lnTo>
                <a:lnTo>
                  <a:pt x="363583" y="123815"/>
                </a:lnTo>
                <a:close/>
              </a:path>
              <a:path w="524980" h="525207" extrusionOk="0">
                <a:moveTo>
                  <a:pt x="346671" y="121633"/>
                </a:moveTo>
                <a:lnTo>
                  <a:pt x="343623" y="124681"/>
                </a:lnTo>
                <a:lnTo>
                  <a:pt x="346092" y="110708"/>
                </a:lnTo>
                <a:lnTo>
                  <a:pt x="358278" y="109728"/>
                </a:lnTo>
                <a:lnTo>
                  <a:pt x="352767" y="120109"/>
                </a:lnTo>
                <a:lnTo>
                  <a:pt x="346671" y="121633"/>
                </a:lnTo>
                <a:close/>
              </a:path>
              <a:path w="524980" h="525207" extrusionOk="0">
                <a:moveTo>
                  <a:pt x="393915" y="85057"/>
                </a:moveTo>
                <a:lnTo>
                  <a:pt x="393915" y="88105"/>
                </a:lnTo>
                <a:lnTo>
                  <a:pt x="395439" y="92677"/>
                </a:lnTo>
                <a:lnTo>
                  <a:pt x="398487" y="95725"/>
                </a:lnTo>
                <a:lnTo>
                  <a:pt x="387819" y="103345"/>
                </a:lnTo>
                <a:lnTo>
                  <a:pt x="384771" y="97249"/>
                </a:lnTo>
                <a:lnTo>
                  <a:pt x="381723" y="91153"/>
                </a:lnTo>
                <a:lnTo>
                  <a:pt x="381723" y="85057"/>
                </a:lnTo>
                <a:lnTo>
                  <a:pt x="380199" y="77437"/>
                </a:lnTo>
                <a:lnTo>
                  <a:pt x="383248" y="69817"/>
                </a:lnTo>
                <a:lnTo>
                  <a:pt x="390867" y="63721"/>
                </a:lnTo>
                <a:lnTo>
                  <a:pt x="395439" y="57625"/>
                </a:lnTo>
                <a:lnTo>
                  <a:pt x="403060" y="54577"/>
                </a:lnTo>
                <a:lnTo>
                  <a:pt x="418299" y="54577"/>
                </a:lnTo>
                <a:lnTo>
                  <a:pt x="424396" y="57625"/>
                </a:lnTo>
                <a:lnTo>
                  <a:pt x="430492" y="63721"/>
                </a:lnTo>
                <a:lnTo>
                  <a:pt x="438260" y="72810"/>
                </a:lnTo>
                <a:lnTo>
                  <a:pt x="443185" y="84196"/>
                </a:lnTo>
                <a:lnTo>
                  <a:pt x="445490" y="97881"/>
                </a:lnTo>
                <a:lnTo>
                  <a:pt x="445732" y="104869"/>
                </a:lnTo>
                <a:lnTo>
                  <a:pt x="445544" y="115327"/>
                </a:lnTo>
                <a:lnTo>
                  <a:pt x="444228" y="128638"/>
                </a:lnTo>
                <a:lnTo>
                  <a:pt x="442683" y="136873"/>
                </a:lnTo>
                <a:lnTo>
                  <a:pt x="474687" y="106393"/>
                </a:lnTo>
                <a:lnTo>
                  <a:pt x="482307" y="114013"/>
                </a:lnTo>
                <a:lnTo>
                  <a:pt x="439635" y="155161"/>
                </a:lnTo>
                <a:lnTo>
                  <a:pt x="432015" y="147541"/>
                </a:lnTo>
                <a:lnTo>
                  <a:pt x="433330" y="132974"/>
                </a:lnTo>
                <a:lnTo>
                  <a:pt x="434117" y="120128"/>
                </a:lnTo>
                <a:lnTo>
                  <a:pt x="433847" y="109003"/>
                </a:lnTo>
                <a:lnTo>
                  <a:pt x="433539" y="106393"/>
                </a:lnTo>
                <a:lnTo>
                  <a:pt x="431870" y="92462"/>
                </a:lnTo>
                <a:lnTo>
                  <a:pt x="427137" y="80514"/>
                </a:lnTo>
                <a:lnTo>
                  <a:pt x="421348" y="72865"/>
                </a:lnTo>
                <a:lnTo>
                  <a:pt x="418299" y="69817"/>
                </a:lnTo>
                <a:lnTo>
                  <a:pt x="413728" y="66769"/>
                </a:lnTo>
                <a:lnTo>
                  <a:pt x="409155" y="66769"/>
                </a:lnTo>
                <a:lnTo>
                  <a:pt x="406107" y="65245"/>
                </a:lnTo>
                <a:lnTo>
                  <a:pt x="401535" y="66769"/>
                </a:lnTo>
                <a:lnTo>
                  <a:pt x="398487" y="71341"/>
                </a:lnTo>
                <a:lnTo>
                  <a:pt x="393915" y="74389"/>
                </a:lnTo>
                <a:lnTo>
                  <a:pt x="392392" y="78961"/>
                </a:lnTo>
                <a:lnTo>
                  <a:pt x="393915" y="85057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7" name="Google Shape;287;p10"/>
          <p:cNvSpPr/>
          <p:nvPr/>
        </p:nvSpPr>
        <p:spPr>
          <a:xfrm>
            <a:off x="7021067" y="5221223"/>
            <a:ext cx="950976" cy="694944"/>
          </a:xfrm>
          <a:custGeom>
            <a:avLst/>
            <a:gdLst/>
            <a:ahLst/>
            <a:cxnLst/>
            <a:rect l="l" t="t" r="r" b="b"/>
            <a:pathLst>
              <a:path w="950976" h="694944" extrusionOk="0">
                <a:moveTo>
                  <a:pt x="0" y="0"/>
                </a:moveTo>
                <a:lnTo>
                  <a:pt x="950976" y="0"/>
                </a:lnTo>
                <a:lnTo>
                  <a:pt x="950976" y="694944"/>
                </a:lnTo>
                <a:lnTo>
                  <a:pt x="0" y="6949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6" name="Google Shape;296;p10"/>
          <p:cNvSpPr txBox="1"/>
          <p:nvPr/>
        </p:nvSpPr>
        <p:spPr>
          <a:xfrm>
            <a:off x="1233909" y="2423842"/>
            <a:ext cx="268237" cy="277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00" rIns="0" bIns="0" anchor="t" anchorCtr="0">
            <a:noAutofit/>
          </a:bodyPr>
          <a:lstStyle/>
          <a:p>
            <a:pPr marL="0" marR="0" lvl="0" indent="0" algn="ctr" rtl="0">
              <a:lnSpc>
                <a:spcPct val="110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5825"/>
              </a:lnSpc>
              <a:spcBef>
                <a:spcPts val="72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5825"/>
              </a:lnSpc>
              <a:spcBef>
                <a:spcPts val="78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5825"/>
              </a:lnSpc>
              <a:spcBef>
                <a:spcPts val="78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5825"/>
              </a:lnSpc>
              <a:spcBef>
                <a:spcPts val="78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5825"/>
              </a:lnSpc>
              <a:spcBef>
                <a:spcPts val="78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5848" marR="1413" lvl="0" indent="0" algn="ctr" rtl="0">
              <a:lnSpc>
                <a:spcPct val="95825"/>
              </a:lnSpc>
              <a:spcBef>
                <a:spcPts val="78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5848" marR="1413" lvl="0" indent="0" algn="ctr" rtl="0">
              <a:lnSpc>
                <a:spcPct val="95825"/>
              </a:lnSpc>
              <a:spcBef>
                <a:spcPts val="78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5848" marR="1413" lvl="0" indent="0" algn="ctr" rtl="0">
              <a:lnSpc>
                <a:spcPct val="95825"/>
              </a:lnSpc>
              <a:spcBef>
                <a:spcPts val="78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5848" marR="1413" lvl="0" indent="0" algn="ctr" rtl="0">
              <a:lnSpc>
                <a:spcPct val="95825"/>
              </a:lnSpc>
              <a:spcBef>
                <a:spcPts val="786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43588" marR="1338" lvl="0" indent="0" algn="ctr" rtl="0">
              <a:lnSpc>
                <a:spcPct val="95825"/>
              </a:lnSpc>
              <a:spcBef>
                <a:spcPts val="799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0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 rot="-5400000">
            <a:off x="596032" y="3747336"/>
            <a:ext cx="729494" cy="178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(ppb)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10"/>
          <p:cNvSpPr txBox="1"/>
          <p:nvPr/>
        </p:nvSpPr>
        <p:spPr>
          <a:xfrm rot="-5400000">
            <a:off x="7312431" y="4377015"/>
            <a:ext cx="1402955" cy="13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25" rIns="0" bIns="0" anchor="t" anchorCtr="0">
            <a:noAutofit/>
          </a:bodyPr>
          <a:lstStyle/>
          <a:p>
            <a:pPr marL="12700" marR="0" lvl="0" indent="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Times New Roman"/>
                <a:ea typeface="Times New Roman"/>
                <a:cs typeface="Times New Roman"/>
                <a:sym typeface="Times New Roman"/>
              </a:rPr>
              <a:t>Internal Data, BHCS,  2020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10"/>
          <p:cNvSpPr txBox="1"/>
          <p:nvPr/>
        </p:nvSpPr>
        <p:spPr>
          <a:xfrm>
            <a:off x="1597151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1" name="Google Shape;301;p10"/>
          <p:cNvSpPr txBox="1"/>
          <p:nvPr/>
        </p:nvSpPr>
        <p:spPr>
          <a:xfrm>
            <a:off x="2459735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2" name="Google Shape;302;p10"/>
          <p:cNvSpPr txBox="1"/>
          <p:nvPr/>
        </p:nvSpPr>
        <p:spPr>
          <a:xfrm>
            <a:off x="3322319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3" name="Google Shape;303;p10"/>
          <p:cNvSpPr txBox="1"/>
          <p:nvPr/>
        </p:nvSpPr>
        <p:spPr>
          <a:xfrm>
            <a:off x="4184903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4" name="Google Shape;304;p10"/>
          <p:cNvSpPr txBox="1"/>
          <p:nvPr/>
        </p:nvSpPr>
        <p:spPr>
          <a:xfrm>
            <a:off x="5047487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5" name="Google Shape;305;p10"/>
          <p:cNvSpPr txBox="1"/>
          <p:nvPr/>
        </p:nvSpPr>
        <p:spPr>
          <a:xfrm>
            <a:off x="5910071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6" name="Google Shape;306;p10"/>
          <p:cNvSpPr txBox="1"/>
          <p:nvPr/>
        </p:nvSpPr>
        <p:spPr>
          <a:xfrm>
            <a:off x="6772655" y="2502408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7" name="Google Shape;307;p10"/>
          <p:cNvSpPr txBox="1"/>
          <p:nvPr/>
        </p:nvSpPr>
        <p:spPr>
          <a:xfrm>
            <a:off x="1597151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8" name="Google Shape;308;p10"/>
          <p:cNvSpPr txBox="1"/>
          <p:nvPr/>
        </p:nvSpPr>
        <p:spPr>
          <a:xfrm>
            <a:off x="2459735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9" name="Google Shape;309;p10"/>
          <p:cNvSpPr txBox="1"/>
          <p:nvPr/>
        </p:nvSpPr>
        <p:spPr>
          <a:xfrm>
            <a:off x="3322319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0" name="Google Shape;310;p10"/>
          <p:cNvSpPr txBox="1"/>
          <p:nvPr/>
        </p:nvSpPr>
        <p:spPr>
          <a:xfrm>
            <a:off x="4184903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1" name="Google Shape;311;p10"/>
          <p:cNvSpPr txBox="1"/>
          <p:nvPr/>
        </p:nvSpPr>
        <p:spPr>
          <a:xfrm>
            <a:off x="5047487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2" name="Google Shape;312;p10"/>
          <p:cNvSpPr txBox="1"/>
          <p:nvPr/>
        </p:nvSpPr>
        <p:spPr>
          <a:xfrm>
            <a:off x="5910071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3" name="Google Shape;313;p10"/>
          <p:cNvSpPr txBox="1"/>
          <p:nvPr/>
        </p:nvSpPr>
        <p:spPr>
          <a:xfrm>
            <a:off x="6772655" y="2763012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4" name="Google Shape;314;p10"/>
          <p:cNvSpPr txBox="1"/>
          <p:nvPr/>
        </p:nvSpPr>
        <p:spPr>
          <a:xfrm>
            <a:off x="1597151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5" name="Google Shape;315;p10"/>
          <p:cNvSpPr txBox="1"/>
          <p:nvPr/>
        </p:nvSpPr>
        <p:spPr>
          <a:xfrm>
            <a:off x="2459735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6" name="Google Shape;316;p10"/>
          <p:cNvSpPr txBox="1"/>
          <p:nvPr/>
        </p:nvSpPr>
        <p:spPr>
          <a:xfrm>
            <a:off x="3322319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7" name="Google Shape;317;p10"/>
          <p:cNvSpPr txBox="1"/>
          <p:nvPr/>
        </p:nvSpPr>
        <p:spPr>
          <a:xfrm>
            <a:off x="4184903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8" name="Google Shape;318;p10"/>
          <p:cNvSpPr txBox="1"/>
          <p:nvPr/>
        </p:nvSpPr>
        <p:spPr>
          <a:xfrm>
            <a:off x="5047487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9" name="Google Shape;319;p10"/>
          <p:cNvSpPr txBox="1"/>
          <p:nvPr/>
        </p:nvSpPr>
        <p:spPr>
          <a:xfrm>
            <a:off x="5910071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0" name="Google Shape;320;p10"/>
          <p:cNvSpPr txBox="1"/>
          <p:nvPr/>
        </p:nvSpPr>
        <p:spPr>
          <a:xfrm>
            <a:off x="6772655" y="3023616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1" name="Google Shape;321;p10"/>
          <p:cNvSpPr txBox="1"/>
          <p:nvPr/>
        </p:nvSpPr>
        <p:spPr>
          <a:xfrm>
            <a:off x="1597151" y="3284219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2" name="Google Shape;322;p10"/>
          <p:cNvSpPr txBox="1"/>
          <p:nvPr/>
        </p:nvSpPr>
        <p:spPr>
          <a:xfrm>
            <a:off x="2459735" y="3284219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3" name="Google Shape;323;p10"/>
          <p:cNvSpPr txBox="1"/>
          <p:nvPr/>
        </p:nvSpPr>
        <p:spPr>
          <a:xfrm>
            <a:off x="3322319" y="3284219"/>
            <a:ext cx="556260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4" name="Google Shape;324;p10"/>
          <p:cNvSpPr txBox="1"/>
          <p:nvPr/>
        </p:nvSpPr>
        <p:spPr>
          <a:xfrm>
            <a:off x="3878580" y="3284219"/>
            <a:ext cx="306323" cy="18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5" name="Google Shape;325;p10"/>
          <p:cNvSpPr txBox="1"/>
          <p:nvPr/>
        </p:nvSpPr>
        <p:spPr>
          <a:xfrm>
            <a:off x="4184903" y="3284219"/>
            <a:ext cx="862583" cy="18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6" name="Google Shape;326;p10"/>
          <p:cNvSpPr txBox="1"/>
          <p:nvPr/>
        </p:nvSpPr>
        <p:spPr>
          <a:xfrm>
            <a:off x="5047487" y="3284219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7" name="Google Shape;327;p10"/>
          <p:cNvSpPr txBox="1"/>
          <p:nvPr/>
        </p:nvSpPr>
        <p:spPr>
          <a:xfrm>
            <a:off x="5910071" y="3284219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8" name="Google Shape;328;p10"/>
          <p:cNvSpPr txBox="1"/>
          <p:nvPr/>
        </p:nvSpPr>
        <p:spPr>
          <a:xfrm>
            <a:off x="6772655" y="3284219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9" name="Google Shape;329;p10"/>
          <p:cNvSpPr txBox="1"/>
          <p:nvPr/>
        </p:nvSpPr>
        <p:spPr>
          <a:xfrm>
            <a:off x="3878580" y="3473196"/>
            <a:ext cx="1168907" cy="409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75" rIns="0" bIns="0" anchor="t" anchorCtr="0">
            <a:noAutofit/>
          </a:bodyPr>
          <a:lstStyle/>
          <a:p>
            <a:pPr marL="1523" marR="52340" lvl="0" indent="257579" algn="l" rtl="0">
              <a:lnSpc>
                <a:spcPct val="11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Start of 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23" marR="52340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pollen 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23" marR="52340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season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1597151" y="3544823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1" name="Google Shape;331;p10"/>
          <p:cNvSpPr txBox="1"/>
          <p:nvPr/>
        </p:nvSpPr>
        <p:spPr>
          <a:xfrm>
            <a:off x="2459735" y="3544823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2" name="Google Shape;332;p10"/>
          <p:cNvSpPr txBox="1"/>
          <p:nvPr/>
        </p:nvSpPr>
        <p:spPr>
          <a:xfrm>
            <a:off x="3322319" y="3544823"/>
            <a:ext cx="556260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3" name="Google Shape;333;p10"/>
          <p:cNvSpPr txBox="1"/>
          <p:nvPr/>
        </p:nvSpPr>
        <p:spPr>
          <a:xfrm>
            <a:off x="5047487" y="3544823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4" name="Google Shape;334;p10"/>
          <p:cNvSpPr txBox="1"/>
          <p:nvPr/>
        </p:nvSpPr>
        <p:spPr>
          <a:xfrm>
            <a:off x="5910071" y="3544823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5" name="Google Shape;335;p10"/>
          <p:cNvSpPr txBox="1"/>
          <p:nvPr/>
        </p:nvSpPr>
        <p:spPr>
          <a:xfrm>
            <a:off x="6772655" y="3544823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6" name="Google Shape;336;p10"/>
          <p:cNvSpPr txBox="1"/>
          <p:nvPr/>
        </p:nvSpPr>
        <p:spPr>
          <a:xfrm>
            <a:off x="1597151" y="3805427"/>
            <a:ext cx="294132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7" name="Google Shape;337;p10"/>
          <p:cNvSpPr txBox="1"/>
          <p:nvPr/>
        </p:nvSpPr>
        <p:spPr>
          <a:xfrm>
            <a:off x="1891283" y="3805427"/>
            <a:ext cx="1295400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6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  <a:p>
            <a:pPr marL="1511" marR="0" lvl="0" indent="0" algn="l" rtl="0">
              <a:lnSpc>
                <a:spcPct val="108076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Airway infection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10"/>
          <p:cNvSpPr txBox="1"/>
          <p:nvPr/>
        </p:nvSpPr>
        <p:spPr>
          <a:xfrm>
            <a:off x="3186683" y="3805427"/>
            <a:ext cx="135635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39" name="Google Shape;339;p10"/>
          <p:cNvSpPr txBox="1"/>
          <p:nvPr/>
        </p:nvSpPr>
        <p:spPr>
          <a:xfrm>
            <a:off x="3322319" y="3805427"/>
            <a:ext cx="556260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0" name="Google Shape;340;p10"/>
          <p:cNvSpPr txBox="1"/>
          <p:nvPr/>
        </p:nvSpPr>
        <p:spPr>
          <a:xfrm>
            <a:off x="5047487" y="380542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1" name="Google Shape;341;p10"/>
          <p:cNvSpPr txBox="1"/>
          <p:nvPr/>
        </p:nvSpPr>
        <p:spPr>
          <a:xfrm>
            <a:off x="5910071" y="380542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2" name="Google Shape;342;p10"/>
          <p:cNvSpPr txBox="1"/>
          <p:nvPr/>
        </p:nvSpPr>
        <p:spPr>
          <a:xfrm>
            <a:off x="6772655" y="380542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3" name="Google Shape;343;p10"/>
          <p:cNvSpPr txBox="1"/>
          <p:nvPr/>
        </p:nvSpPr>
        <p:spPr>
          <a:xfrm>
            <a:off x="3878580" y="3883151"/>
            <a:ext cx="306323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4" name="Google Shape;344;p10"/>
          <p:cNvSpPr txBox="1"/>
          <p:nvPr/>
        </p:nvSpPr>
        <p:spPr>
          <a:xfrm>
            <a:off x="4184903" y="3883151"/>
            <a:ext cx="862583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5" name="Google Shape;345;p10"/>
          <p:cNvSpPr txBox="1"/>
          <p:nvPr/>
        </p:nvSpPr>
        <p:spPr>
          <a:xfrm>
            <a:off x="1597151" y="4066031"/>
            <a:ext cx="294132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6" name="Google Shape;346;p10"/>
          <p:cNvSpPr txBox="1"/>
          <p:nvPr/>
        </p:nvSpPr>
        <p:spPr>
          <a:xfrm>
            <a:off x="1891283" y="4066031"/>
            <a:ext cx="568451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7" name="Google Shape;347;p10"/>
          <p:cNvSpPr txBox="1"/>
          <p:nvPr/>
        </p:nvSpPr>
        <p:spPr>
          <a:xfrm>
            <a:off x="3186683" y="4066031"/>
            <a:ext cx="135635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8" name="Google Shape;348;p10"/>
          <p:cNvSpPr txBox="1"/>
          <p:nvPr/>
        </p:nvSpPr>
        <p:spPr>
          <a:xfrm>
            <a:off x="3322319" y="4066031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9" name="Google Shape;349;p10"/>
          <p:cNvSpPr txBox="1"/>
          <p:nvPr/>
        </p:nvSpPr>
        <p:spPr>
          <a:xfrm>
            <a:off x="4184903" y="4066031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0" name="Google Shape;350;p10"/>
          <p:cNvSpPr txBox="1"/>
          <p:nvPr/>
        </p:nvSpPr>
        <p:spPr>
          <a:xfrm>
            <a:off x="5047487" y="4066031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1" name="Google Shape;351;p10"/>
          <p:cNvSpPr txBox="1"/>
          <p:nvPr/>
        </p:nvSpPr>
        <p:spPr>
          <a:xfrm>
            <a:off x="5910071" y="4066031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2" name="Google Shape;352;p10"/>
          <p:cNvSpPr txBox="1"/>
          <p:nvPr/>
        </p:nvSpPr>
        <p:spPr>
          <a:xfrm>
            <a:off x="6772655" y="4066031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3" name="Google Shape;353;p10"/>
          <p:cNvSpPr txBox="1"/>
          <p:nvPr/>
        </p:nvSpPr>
        <p:spPr>
          <a:xfrm>
            <a:off x="1597151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4" name="Google Shape;354;p10"/>
          <p:cNvSpPr txBox="1"/>
          <p:nvPr/>
        </p:nvSpPr>
        <p:spPr>
          <a:xfrm>
            <a:off x="2459735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5" name="Google Shape;355;p10"/>
          <p:cNvSpPr txBox="1"/>
          <p:nvPr/>
        </p:nvSpPr>
        <p:spPr>
          <a:xfrm>
            <a:off x="3322319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6" name="Google Shape;356;p10"/>
          <p:cNvSpPr txBox="1"/>
          <p:nvPr/>
        </p:nvSpPr>
        <p:spPr>
          <a:xfrm>
            <a:off x="4184903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7" name="Google Shape;357;p10"/>
          <p:cNvSpPr txBox="1"/>
          <p:nvPr/>
        </p:nvSpPr>
        <p:spPr>
          <a:xfrm>
            <a:off x="5047487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8" name="Google Shape;358;p10"/>
          <p:cNvSpPr txBox="1"/>
          <p:nvPr/>
        </p:nvSpPr>
        <p:spPr>
          <a:xfrm>
            <a:off x="5910071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9" name="Google Shape;359;p10"/>
          <p:cNvSpPr txBox="1"/>
          <p:nvPr/>
        </p:nvSpPr>
        <p:spPr>
          <a:xfrm>
            <a:off x="6772655" y="4326635"/>
            <a:ext cx="862583" cy="26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0" name="Google Shape;360;p10"/>
          <p:cNvSpPr txBox="1"/>
          <p:nvPr/>
        </p:nvSpPr>
        <p:spPr>
          <a:xfrm>
            <a:off x="1597151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1" name="Google Shape;361;p10"/>
          <p:cNvSpPr txBox="1"/>
          <p:nvPr/>
        </p:nvSpPr>
        <p:spPr>
          <a:xfrm>
            <a:off x="2459735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2" name="Google Shape;362;p10"/>
          <p:cNvSpPr txBox="1"/>
          <p:nvPr/>
        </p:nvSpPr>
        <p:spPr>
          <a:xfrm>
            <a:off x="3322319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3" name="Google Shape;363;p10"/>
          <p:cNvSpPr txBox="1"/>
          <p:nvPr/>
        </p:nvSpPr>
        <p:spPr>
          <a:xfrm>
            <a:off x="4184903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4" name="Google Shape;364;p10"/>
          <p:cNvSpPr txBox="1"/>
          <p:nvPr/>
        </p:nvSpPr>
        <p:spPr>
          <a:xfrm>
            <a:off x="5047487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5" name="Google Shape;365;p10"/>
          <p:cNvSpPr txBox="1"/>
          <p:nvPr/>
        </p:nvSpPr>
        <p:spPr>
          <a:xfrm>
            <a:off x="5910071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6" name="Google Shape;366;p10"/>
          <p:cNvSpPr txBox="1"/>
          <p:nvPr/>
        </p:nvSpPr>
        <p:spPr>
          <a:xfrm>
            <a:off x="6772655" y="4587239"/>
            <a:ext cx="862583" cy="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7" name="Google Shape;367;p10"/>
          <p:cNvSpPr txBox="1"/>
          <p:nvPr/>
        </p:nvSpPr>
        <p:spPr>
          <a:xfrm>
            <a:off x="1597151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8" name="Google Shape;368;p10"/>
          <p:cNvSpPr txBox="1"/>
          <p:nvPr/>
        </p:nvSpPr>
        <p:spPr>
          <a:xfrm>
            <a:off x="2459735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9" name="Google Shape;369;p10"/>
          <p:cNvSpPr txBox="1"/>
          <p:nvPr/>
        </p:nvSpPr>
        <p:spPr>
          <a:xfrm>
            <a:off x="3322319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0" name="Google Shape;370;p10"/>
          <p:cNvSpPr txBox="1"/>
          <p:nvPr/>
        </p:nvSpPr>
        <p:spPr>
          <a:xfrm>
            <a:off x="4184903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1" name="Google Shape;371;p10"/>
          <p:cNvSpPr txBox="1"/>
          <p:nvPr/>
        </p:nvSpPr>
        <p:spPr>
          <a:xfrm>
            <a:off x="5047487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2" name="Google Shape;372;p10"/>
          <p:cNvSpPr txBox="1"/>
          <p:nvPr/>
        </p:nvSpPr>
        <p:spPr>
          <a:xfrm>
            <a:off x="5910071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3" name="Google Shape;373;p10"/>
          <p:cNvSpPr txBox="1"/>
          <p:nvPr/>
        </p:nvSpPr>
        <p:spPr>
          <a:xfrm>
            <a:off x="6772655" y="4849367"/>
            <a:ext cx="862583" cy="26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4" name="Google Shape;115;p8"/>
          <p:cNvSpPr txBox="1"/>
          <p:nvPr/>
        </p:nvSpPr>
        <p:spPr>
          <a:xfrm>
            <a:off x="226646" y="406799"/>
            <a:ext cx="252261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Biomarker </a:t>
            </a: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5" name="Google Shape;116;p8"/>
          <p:cNvSpPr txBox="1"/>
          <p:nvPr/>
        </p:nvSpPr>
        <p:spPr>
          <a:xfrm>
            <a:off x="331542" y="775719"/>
            <a:ext cx="8900140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Kadar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infeksi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musim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alergi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0" name="Google Shape;380;p11"/>
          <p:cNvSpPr/>
          <p:nvPr/>
        </p:nvSpPr>
        <p:spPr>
          <a:xfrm>
            <a:off x="318515" y="1390892"/>
            <a:ext cx="1648967" cy="394715"/>
          </a:xfrm>
          <a:custGeom>
            <a:avLst/>
            <a:gdLst/>
            <a:ahLst/>
            <a:cxnLst/>
            <a:rect l="l" t="t" r="r" b="b"/>
            <a:pathLst>
              <a:path w="1648967" h="394715" extrusionOk="0">
                <a:moveTo>
                  <a:pt x="0" y="0"/>
                </a:moveTo>
                <a:lnTo>
                  <a:pt x="1648967" y="0"/>
                </a:lnTo>
                <a:lnTo>
                  <a:pt x="1648967" y="394715"/>
                </a:lnTo>
                <a:lnTo>
                  <a:pt x="0" y="394715"/>
                </a:lnTo>
                <a:lnTo>
                  <a:pt x="0" y="0"/>
                </a:lnTo>
                <a:close/>
              </a:path>
            </a:pathLst>
          </a:custGeom>
          <a:solidFill>
            <a:srgbClr val="A0BDD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1" name="Google Shape;381;p11"/>
          <p:cNvSpPr/>
          <p:nvPr/>
        </p:nvSpPr>
        <p:spPr>
          <a:xfrm>
            <a:off x="1967483" y="1392416"/>
            <a:ext cx="2450591" cy="413004"/>
          </a:xfrm>
          <a:custGeom>
            <a:avLst/>
            <a:gdLst/>
            <a:ahLst/>
            <a:cxnLst/>
            <a:rect l="l" t="t" r="r" b="b"/>
            <a:pathLst>
              <a:path w="2450591" h="413004" extrusionOk="0">
                <a:moveTo>
                  <a:pt x="0" y="0"/>
                </a:moveTo>
                <a:lnTo>
                  <a:pt x="2450591" y="0"/>
                </a:lnTo>
                <a:lnTo>
                  <a:pt x="2450591" y="413004"/>
                </a:lnTo>
                <a:lnTo>
                  <a:pt x="0" y="413004"/>
                </a:lnTo>
                <a:lnTo>
                  <a:pt x="0" y="0"/>
                </a:lnTo>
                <a:close/>
              </a:path>
            </a:pathLst>
          </a:custGeom>
          <a:solidFill>
            <a:srgbClr val="A5D3B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2" name="Google Shape;382;p11"/>
          <p:cNvSpPr/>
          <p:nvPr/>
        </p:nvSpPr>
        <p:spPr>
          <a:xfrm>
            <a:off x="4418075" y="1392416"/>
            <a:ext cx="2499359" cy="413004"/>
          </a:xfrm>
          <a:custGeom>
            <a:avLst/>
            <a:gdLst/>
            <a:ahLst/>
            <a:cxnLst/>
            <a:rect l="l" t="t" r="r" b="b"/>
            <a:pathLst>
              <a:path w="2499359" h="413004" extrusionOk="0">
                <a:moveTo>
                  <a:pt x="0" y="0"/>
                </a:moveTo>
                <a:lnTo>
                  <a:pt x="2499359" y="0"/>
                </a:lnTo>
                <a:lnTo>
                  <a:pt x="2499359" y="413004"/>
                </a:lnTo>
                <a:lnTo>
                  <a:pt x="0" y="413004"/>
                </a:lnTo>
                <a:lnTo>
                  <a:pt x="0" y="0"/>
                </a:lnTo>
                <a:close/>
              </a:path>
            </a:pathLst>
          </a:custGeom>
          <a:solidFill>
            <a:srgbClr val="FFF6B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3" name="Google Shape;383;p11"/>
          <p:cNvSpPr/>
          <p:nvPr/>
        </p:nvSpPr>
        <p:spPr>
          <a:xfrm>
            <a:off x="6917435" y="1392416"/>
            <a:ext cx="2904743" cy="413004"/>
          </a:xfrm>
          <a:custGeom>
            <a:avLst/>
            <a:gdLst/>
            <a:ahLst/>
            <a:cxnLst/>
            <a:rect l="l" t="t" r="r" b="b"/>
            <a:pathLst>
              <a:path w="2904743" h="413004" extrusionOk="0">
                <a:moveTo>
                  <a:pt x="0" y="0"/>
                </a:moveTo>
                <a:lnTo>
                  <a:pt x="2904743" y="0"/>
                </a:lnTo>
                <a:lnTo>
                  <a:pt x="2904743" y="413004"/>
                </a:lnTo>
                <a:lnTo>
                  <a:pt x="0" y="413004"/>
                </a:lnTo>
                <a:lnTo>
                  <a:pt x="0" y="0"/>
                </a:lnTo>
                <a:close/>
              </a:path>
            </a:pathLst>
          </a:custGeom>
          <a:solidFill>
            <a:srgbClr val="F4997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4" name="Google Shape;384;p11"/>
          <p:cNvSpPr/>
          <p:nvPr/>
        </p:nvSpPr>
        <p:spPr>
          <a:xfrm>
            <a:off x="1967483" y="1805420"/>
            <a:ext cx="7854695" cy="280416"/>
          </a:xfrm>
          <a:custGeom>
            <a:avLst/>
            <a:gdLst/>
            <a:ahLst/>
            <a:cxnLst/>
            <a:rect l="l" t="t" r="r" b="b"/>
            <a:pathLst>
              <a:path w="7854695" h="280416" extrusionOk="0">
                <a:moveTo>
                  <a:pt x="0" y="0"/>
                </a:moveTo>
                <a:lnTo>
                  <a:pt x="7854695" y="0"/>
                </a:lnTo>
                <a:lnTo>
                  <a:pt x="7854695" y="280416"/>
                </a:lnTo>
                <a:lnTo>
                  <a:pt x="0" y="280416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5" name="Google Shape;385;p11"/>
          <p:cNvSpPr/>
          <p:nvPr/>
        </p:nvSpPr>
        <p:spPr>
          <a:xfrm>
            <a:off x="4418075" y="1386320"/>
            <a:ext cx="0" cy="437387"/>
          </a:xfrm>
          <a:custGeom>
            <a:avLst/>
            <a:gdLst/>
            <a:ahLst/>
            <a:cxnLst/>
            <a:rect l="l" t="t" r="r" b="b"/>
            <a:pathLst>
              <a:path w="120000" h="437387" extrusionOk="0">
                <a:moveTo>
                  <a:pt x="0" y="0"/>
                </a:moveTo>
                <a:lnTo>
                  <a:pt x="0" y="437387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87" name="Google Shape;387;p11"/>
          <p:cNvSpPr/>
          <p:nvPr/>
        </p:nvSpPr>
        <p:spPr>
          <a:xfrm>
            <a:off x="4418075" y="2079739"/>
            <a:ext cx="0" cy="877824"/>
          </a:xfrm>
          <a:custGeom>
            <a:avLst/>
            <a:gdLst/>
            <a:ahLst/>
            <a:cxnLst/>
            <a:rect l="l" t="t" r="r" b="b"/>
            <a:pathLst>
              <a:path w="120000" h="877824" extrusionOk="0">
                <a:moveTo>
                  <a:pt x="0" y="0"/>
                </a:moveTo>
                <a:lnTo>
                  <a:pt x="0" y="877824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8" name="Google Shape;388;p11"/>
          <p:cNvSpPr/>
          <p:nvPr/>
        </p:nvSpPr>
        <p:spPr>
          <a:xfrm>
            <a:off x="4418075" y="3501360"/>
            <a:ext cx="0" cy="1862327"/>
          </a:xfrm>
          <a:custGeom>
            <a:avLst/>
            <a:gdLst/>
            <a:ahLst/>
            <a:cxnLst/>
            <a:rect l="l" t="t" r="r" b="b"/>
            <a:pathLst>
              <a:path w="120000" h="1862327" extrusionOk="0">
                <a:moveTo>
                  <a:pt x="0" y="0"/>
                </a:moveTo>
                <a:lnTo>
                  <a:pt x="0" y="1862327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9" name="Google Shape;389;p11"/>
          <p:cNvSpPr/>
          <p:nvPr/>
        </p:nvSpPr>
        <p:spPr>
          <a:xfrm>
            <a:off x="6917435" y="1386320"/>
            <a:ext cx="0" cy="437387"/>
          </a:xfrm>
          <a:custGeom>
            <a:avLst/>
            <a:gdLst/>
            <a:ahLst/>
            <a:cxnLst/>
            <a:rect l="l" t="t" r="r" b="b"/>
            <a:pathLst>
              <a:path w="120000" h="437387" extrusionOk="0">
                <a:moveTo>
                  <a:pt x="0" y="0"/>
                </a:moveTo>
                <a:lnTo>
                  <a:pt x="0" y="437387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0" name="Google Shape;390;p11"/>
          <p:cNvSpPr/>
          <p:nvPr/>
        </p:nvSpPr>
        <p:spPr>
          <a:xfrm>
            <a:off x="6917435" y="2079739"/>
            <a:ext cx="0" cy="877824"/>
          </a:xfrm>
          <a:custGeom>
            <a:avLst/>
            <a:gdLst/>
            <a:ahLst/>
            <a:cxnLst/>
            <a:rect l="l" t="t" r="r" b="b"/>
            <a:pathLst>
              <a:path w="120000" h="877824" extrusionOk="0">
                <a:moveTo>
                  <a:pt x="0" y="0"/>
                </a:moveTo>
                <a:lnTo>
                  <a:pt x="0" y="877824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1" name="Google Shape;391;p11"/>
          <p:cNvSpPr/>
          <p:nvPr/>
        </p:nvSpPr>
        <p:spPr>
          <a:xfrm>
            <a:off x="6917435" y="3501360"/>
            <a:ext cx="0" cy="1862327"/>
          </a:xfrm>
          <a:custGeom>
            <a:avLst/>
            <a:gdLst/>
            <a:ahLst/>
            <a:cxnLst/>
            <a:rect l="l" t="t" r="r" b="b"/>
            <a:pathLst>
              <a:path w="120000" h="1862327" extrusionOk="0">
                <a:moveTo>
                  <a:pt x="0" y="0"/>
                </a:moveTo>
                <a:lnTo>
                  <a:pt x="0" y="1862327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2" name="Google Shape;392;p11"/>
          <p:cNvSpPr/>
          <p:nvPr/>
        </p:nvSpPr>
        <p:spPr>
          <a:xfrm>
            <a:off x="1961387" y="1805420"/>
            <a:ext cx="7866887" cy="0"/>
          </a:xfrm>
          <a:custGeom>
            <a:avLst/>
            <a:gdLst/>
            <a:ahLst/>
            <a:cxnLst/>
            <a:rect l="l" t="t" r="r" b="b"/>
            <a:pathLst>
              <a:path w="7866887" h="120000" extrusionOk="0">
                <a:moveTo>
                  <a:pt x="0" y="0"/>
                </a:moveTo>
                <a:lnTo>
                  <a:pt x="7866887" y="0"/>
                </a:lnTo>
              </a:path>
            </a:pathLst>
          </a:custGeom>
          <a:noFill/>
          <a:ln w="35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3" name="Google Shape;393;p11"/>
          <p:cNvSpPr/>
          <p:nvPr/>
        </p:nvSpPr>
        <p:spPr>
          <a:xfrm>
            <a:off x="1961387" y="4603212"/>
            <a:ext cx="7866887" cy="0"/>
          </a:xfrm>
          <a:custGeom>
            <a:avLst/>
            <a:gdLst/>
            <a:ahLst/>
            <a:cxnLst/>
            <a:rect l="l" t="t" r="r" b="b"/>
            <a:pathLst>
              <a:path w="7866887" h="120000" extrusionOk="0">
                <a:moveTo>
                  <a:pt x="0" y="0"/>
                </a:moveTo>
                <a:lnTo>
                  <a:pt x="7866887" y="0"/>
                </a:lnTo>
              </a:path>
            </a:pathLst>
          </a:custGeom>
          <a:noFill/>
          <a:ln w="259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4" name="Google Shape;394;p11"/>
          <p:cNvSpPr/>
          <p:nvPr/>
        </p:nvSpPr>
        <p:spPr>
          <a:xfrm>
            <a:off x="977493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5" name="Google Shape;395;p11"/>
          <p:cNvSpPr/>
          <p:nvPr/>
        </p:nvSpPr>
        <p:spPr>
          <a:xfrm>
            <a:off x="971092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6" name="Google Shape;396;p11"/>
          <p:cNvSpPr/>
          <p:nvPr/>
        </p:nvSpPr>
        <p:spPr>
          <a:xfrm>
            <a:off x="964691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7" name="Google Shape;397;p11"/>
          <p:cNvSpPr/>
          <p:nvPr/>
        </p:nvSpPr>
        <p:spPr>
          <a:xfrm>
            <a:off x="958291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8" name="Google Shape;398;p11"/>
          <p:cNvSpPr/>
          <p:nvPr/>
        </p:nvSpPr>
        <p:spPr>
          <a:xfrm>
            <a:off x="951890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99" name="Google Shape;399;p11"/>
          <p:cNvSpPr/>
          <p:nvPr/>
        </p:nvSpPr>
        <p:spPr>
          <a:xfrm>
            <a:off x="945489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0" name="Google Shape;400;p11"/>
          <p:cNvSpPr/>
          <p:nvPr/>
        </p:nvSpPr>
        <p:spPr>
          <a:xfrm>
            <a:off x="939088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1" name="Google Shape;401;p11"/>
          <p:cNvSpPr/>
          <p:nvPr/>
        </p:nvSpPr>
        <p:spPr>
          <a:xfrm>
            <a:off x="932687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2" name="Google Shape;402;p11"/>
          <p:cNvSpPr/>
          <p:nvPr/>
        </p:nvSpPr>
        <p:spPr>
          <a:xfrm>
            <a:off x="926287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3" name="Google Shape;403;p11"/>
          <p:cNvSpPr/>
          <p:nvPr/>
        </p:nvSpPr>
        <p:spPr>
          <a:xfrm>
            <a:off x="919886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4" name="Google Shape;404;p11"/>
          <p:cNvSpPr/>
          <p:nvPr/>
        </p:nvSpPr>
        <p:spPr>
          <a:xfrm>
            <a:off x="913485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5" name="Google Shape;405;p11"/>
          <p:cNvSpPr/>
          <p:nvPr/>
        </p:nvSpPr>
        <p:spPr>
          <a:xfrm>
            <a:off x="907084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6" name="Google Shape;406;p11"/>
          <p:cNvSpPr/>
          <p:nvPr/>
        </p:nvSpPr>
        <p:spPr>
          <a:xfrm>
            <a:off x="900683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7" name="Google Shape;407;p11"/>
          <p:cNvSpPr/>
          <p:nvPr/>
        </p:nvSpPr>
        <p:spPr>
          <a:xfrm>
            <a:off x="8942831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8" name="Google Shape;408;p11"/>
          <p:cNvSpPr/>
          <p:nvPr/>
        </p:nvSpPr>
        <p:spPr>
          <a:xfrm>
            <a:off x="887882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09" name="Google Shape;409;p11"/>
          <p:cNvSpPr/>
          <p:nvPr/>
        </p:nvSpPr>
        <p:spPr>
          <a:xfrm>
            <a:off x="881481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0" name="Google Shape;410;p11"/>
          <p:cNvSpPr/>
          <p:nvPr/>
        </p:nvSpPr>
        <p:spPr>
          <a:xfrm>
            <a:off x="875080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1" name="Google Shape;411;p11"/>
          <p:cNvSpPr/>
          <p:nvPr/>
        </p:nvSpPr>
        <p:spPr>
          <a:xfrm>
            <a:off x="8686800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2" name="Google Shape;412;p11"/>
          <p:cNvSpPr/>
          <p:nvPr/>
        </p:nvSpPr>
        <p:spPr>
          <a:xfrm>
            <a:off x="8622792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3" name="Google Shape;413;p11"/>
          <p:cNvSpPr/>
          <p:nvPr/>
        </p:nvSpPr>
        <p:spPr>
          <a:xfrm>
            <a:off x="8558784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4" name="Google Shape;414;p11"/>
          <p:cNvSpPr/>
          <p:nvPr/>
        </p:nvSpPr>
        <p:spPr>
          <a:xfrm>
            <a:off x="8494776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5" name="Google Shape;415;p11"/>
          <p:cNvSpPr/>
          <p:nvPr/>
        </p:nvSpPr>
        <p:spPr>
          <a:xfrm>
            <a:off x="8430768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6" name="Google Shape;416;p11"/>
          <p:cNvSpPr/>
          <p:nvPr/>
        </p:nvSpPr>
        <p:spPr>
          <a:xfrm>
            <a:off x="8366760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7" name="Google Shape;417;p11"/>
          <p:cNvSpPr/>
          <p:nvPr/>
        </p:nvSpPr>
        <p:spPr>
          <a:xfrm>
            <a:off x="8302752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8" name="Google Shape;418;p11"/>
          <p:cNvSpPr/>
          <p:nvPr/>
        </p:nvSpPr>
        <p:spPr>
          <a:xfrm>
            <a:off x="8238744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19" name="Google Shape;419;p11"/>
          <p:cNvSpPr/>
          <p:nvPr/>
        </p:nvSpPr>
        <p:spPr>
          <a:xfrm>
            <a:off x="8174736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0" name="Google Shape;420;p11"/>
          <p:cNvSpPr/>
          <p:nvPr/>
        </p:nvSpPr>
        <p:spPr>
          <a:xfrm>
            <a:off x="8110728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1" name="Google Shape;421;p11"/>
          <p:cNvSpPr/>
          <p:nvPr/>
        </p:nvSpPr>
        <p:spPr>
          <a:xfrm>
            <a:off x="8046720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2" name="Google Shape;422;p11"/>
          <p:cNvSpPr/>
          <p:nvPr/>
        </p:nvSpPr>
        <p:spPr>
          <a:xfrm>
            <a:off x="7982712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3" name="Google Shape;423;p11"/>
          <p:cNvSpPr/>
          <p:nvPr/>
        </p:nvSpPr>
        <p:spPr>
          <a:xfrm>
            <a:off x="7918704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4" name="Google Shape;424;p11"/>
          <p:cNvSpPr/>
          <p:nvPr/>
        </p:nvSpPr>
        <p:spPr>
          <a:xfrm>
            <a:off x="7854696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5" name="Google Shape;425;p11"/>
          <p:cNvSpPr/>
          <p:nvPr/>
        </p:nvSpPr>
        <p:spPr>
          <a:xfrm>
            <a:off x="7790688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6" name="Google Shape;426;p11"/>
          <p:cNvSpPr/>
          <p:nvPr/>
        </p:nvSpPr>
        <p:spPr>
          <a:xfrm>
            <a:off x="7726680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7" name="Google Shape;427;p11"/>
          <p:cNvSpPr/>
          <p:nvPr/>
        </p:nvSpPr>
        <p:spPr>
          <a:xfrm>
            <a:off x="7662672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8" name="Google Shape;428;p11"/>
          <p:cNvSpPr/>
          <p:nvPr/>
        </p:nvSpPr>
        <p:spPr>
          <a:xfrm>
            <a:off x="7598663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29" name="Google Shape;429;p11"/>
          <p:cNvSpPr/>
          <p:nvPr/>
        </p:nvSpPr>
        <p:spPr>
          <a:xfrm>
            <a:off x="753313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0" name="Google Shape;430;p11"/>
          <p:cNvSpPr/>
          <p:nvPr/>
        </p:nvSpPr>
        <p:spPr>
          <a:xfrm>
            <a:off x="746912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1" name="Google Shape;431;p11"/>
          <p:cNvSpPr/>
          <p:nvPr/>
        </p:nvSpPr>
        <p:spPr>
          <a:xfrm>
            <a:off x="740511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2" name="Google Shape;432;p11"/>
          <p:cNvSpPr/>
          <p:nvPr/>
        </p:nvSpPr>
        <p:spPr>
          <a:xfrm>
            <a:off x="734110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3" name="Google Shape;433;p11"/>
          <p:cNvSpPr/>
          <p:nvPr/>
        </p:nvSpPr>
        <p:spPr>
          <a:xfrm>
            <a:off x="727709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4" name="Google Shape;434;p11"/>
          <p:cNvSpPr/>
          <p:nvPr/>
        </p:nvSpPr>
        <p:spPr>
          <a:xfrm>
            <a:off x="7213091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5" name="Google Shape;435;p11"/>
          <p:cNvSpPr/>
          <p:nvPr/>
        </p:nvSpPr>
        <p:spPr>
          <a:xfrm>
            <a:off x="714908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6" name="Google Shape;436;p11"/>
          <p:cNvSpPr/>
          <p:nvPr/>
        </p:nvSpPr>
        <p:spPr>
          <a:xfrm>
            <a:off x="708507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7" name="Google Shape;437;p11"/>
          <p:cNvSpPr/>
          <p:nvPr/>
        </p:nvSpPr>
        <p:spPr>
          <a:xfrm>
            <a:off x="702106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8" name="Google Shape;438;p11"/>
          <p:cNvSpPr/>
          <p:nvPr/>
        </p:nvSpPr>
        <p:spPr>
          <a:xfrm>
            <a:off x="695705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39" name="Google Shape;439;p11"/>
          <p:cNvSpPr/>
          <p:nvPr/>
        </p:nvSpPr>
        <p:spPr>
          <a:xfrm>
            <a:off x="6893052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0" name="Google Shape;440;p11"/>
          <p:cNvSpPr/>
          <p:nvPr/>
        </p:nvSpPr>
        <p:spPr>
          <a:xfrm>
            <a:off x="6829044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1" name="Google Shape;441;p11"/>
          <p:cNvSpPr/>
          <p:nvPr/>
        </p:nvSpPr>
        <p:spPr>
          <a:xfrm>
            <a:off x="676503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2" name="Google Shape;442;p11"/>
          <p:cNvSpPr/>
          <p:nvPr/>
        </p:nvSpPr>
        <p:spPr>
          <a:xfrm>
            <a:off x="670102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3" name="Google Shape;443;p11"/>
          <p:cNvSpPr/>
          <p:nvPr/>
        </p:nvSpPr>
        <p:spPr>
          <a:xfrm>
            <a:off x="663701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4" name="Google Shape;444;p11"/>
          <p:cNvSpPr/>
          <p:nvPr/>
        </p:nvSpPr>
        <p:spPr>
          <a:xfrm>
            <a:off x="657301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5" name="Google Shape;445;p11"/>
          <p:cNvSpPr/>
          <p:nvPr/>
        </p:nvSpPr>
        <p:spPr>
          <a:xfrm>
            <a:off x="6509004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6" name="Google Shape;446;p11"/>
          <p:cNvSpPr/>
          <p:nvPr/>
        </p:nvSpPr>
        <p:spPr>
          <a:xfrm>
            <a:off x="6444996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7" name="Google Shape;447;p11"/>
          <p:cNvSpPr/>
          <p:nvPr/>
        </p:nvSpPr>
        <p:spPr>
          <a:xfrm>
            <a:off x="6380988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8" name="Google Shape;448;p11"/>
          <p:cNvSpPr/>
          <p:nvPr/>
        </p:nvSpPr>
        <p:spPr>
          <a:xfrm>
            <a:off x="6316980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49" name="Google Shape;449;p11"/>
          <p:cNvSpPr/>
          <p:nvPr/>
        </p:nvSpPr>
        <p:spPr>
          <a:xfrm>
            <a:off x="6252972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0" name="Google Shape;450;p11"/>
          <p:cNvSpPr/>
          <p:nvPr/>
        </p:nvSpPr>
        <p:spPr>
          <a:xfrm>
            <a:off x="6188964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1" name="Google Shape;451;p11"/>
          <p:cNvSpPr/>
          <p:nvPr/>
        </p:nvSpPr>
        <p:spPr>
          <a:xfrm>
            <a:off x="6124956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2" name="Google Shape;452;p11"/>
          <p:cNvSpPr/>
          <p:nvPr/>
        </p:nvSpPr>
        <p:spPr>
          <a:xfrm>
            <a:off x="6060948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3" name="Google Shape;453;p11"/>
          <p:cNvSpPr/>
          <p:nvPr/>
        </p:nvSpPr>
        <p:spPr>
          <a:xfrm>
            <a:off x="5996940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4" name="Google Shape;454;p11"/>
          <p:cNvSpPr/>
          <p:nvPr/>
        </p:nvSpPr>
        <p:spPr>
          <a:xfrm>
            <a:off x="5932932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5" name="Google Shape;455;p11"/>
          <p:cNvSpPr/>
          <p:nvPr/>
        </p:nvSpPr>
        <p:spPr>
          <a:xfrm>
            <a:off x="5868924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6" name="Google Shape;456;p11"/>
          <p:cNvSpPr/>
          <p:nvPr/>
        </p:nvSpPr>
        <p:spPr>
          <a:xfrm>
            <a:off x="5804916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7" name="Google Shape;457;p11"/>
          <p:cNvSpPr/>
          <p:nvPr/>
        </p:nvSpPr>
        <p:spPr>
          <a:xfrm>
            <a:off x="5740908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8" name="Google Shape;458;p11"/>
          <p:cNvSpPr/>
          <p:nvPr/>
        </p:nvSpPr>
        <p:spPr>
          <a:xfrm>
            <a:off x="5676900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59" name="Google Shape;459;p11"/>
          <p:cNvSpPr/>
          <p:nvPr/>
        </p:nvSpPr>
        <p:spPr>
          <a:xfrm>
            <a:off x="5612892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0" name="Google Shape;460;p11"/>
          <p:cNvSpPr/>
          <p:nvPr/>
        </p:nvSpPr>
        <p:spPr>
          <a:xfrm>
            <a:off x="5548884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1" name="Google Shape;461;p11"/>
          <p:cNvSpPr/>
          <p:nvPr/>
        </p:nvSpPr>
        <p:spPr>
          <a:xfrm>
            <a:off x="5484876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2" name="Google Shape;462;p11"/>
          <p:cNvSpPr/>
          <p:nvPr/>
        </p:nvSpPr>
        <p:spPr>
          <a:xfrm>
            <a:off x="5420867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3" name="Google Shape;463;p11"/>
          <p:cNvSpPr/>
          <p:nvPr/>
        </p:nvSpPr>
        <p:spPr>
          <a:xfrm>
            <a:off x="5356859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4" name="Google Shape;464;p11"/>
          <p:cNvSpPr/>
          <p:nvPr/>
        </p:nvSpPr>
        <p:spPr>
          <a:xfrm>
            <a:off x="5292851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5" name="Google Shape;465;p11"/>
          <p:cNvSpPr/>
          <p:nvPr/>
        </p:nvSpPr>
        <p:spPr>
          <a:xfrm>
            <a:off x="5228843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6" name="Google Shape;466;p11"/>
          <p:cNvSpPr/>
          <p:nvPr/>
        </p:nvSpPr>
        <p:spPr>
          <a:xfrm>
            <a:off x="5164835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7" name="Google Shape;467;p11"/>
          <p:cNvSpPr/>
          <p:nvPr/>
        </p:nvSpPr>
        <p:spPr>
          <a:xfrm>
            <a:off x="5100827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8" name="Google Shape;468;p11"/>
          <p:cNvSpPr/>
          <p:nvPr/>
        </p:nvSpPr>
        <p:spPr>
          <a:xfrm>
            <a:off x="503529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69" name="Google Shape;469;p11"/>
          <p:cNvSpPr/>
          <p:nvPr/>
        </p:nvSpPr>
        <p:spPr>
          <a:xfrm>
            <a:off x="497128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0" name="Google Shape;470;p11"/>
          <p:cNvSpPr/>
          <p:nvPr/>
        </p:nvSpPr>
        <p:spPr>
          <a:xfrm>
            <a:off x="490727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1" name="Google Shape;471;p11"/>
          <p:cNvSpPr/>
          <p:nvPr/>
        </p:nvSpPr>
        <p:spPr>
          <a:xfrm>
            <a:off x="484327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2" name="Google Shape;472;p11"/>
          <p:cNvSpPr/>
          <p:nvPr/>
        </p:nvSpPr>
        <p:spPr>
          <a:xfrm>
            <a:off x="477926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3" name="Google Shape;473;p11"/>
          <p:cNvSpPr/>
          <p:nvPr/>
        </p:nvSpPr>
        <p:spPr>
          <a:xfrm>
            <a:off x="471525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4" name="Google Shape;474;p11"/>
          <p:cNvSpPr/>
          <p:nvPr/>
        </p:nvSpPr>
        <p:spPr>
          <a:xfrm>
            <a:off x="465124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5" name="Google Shape;475;p11"/>
          <p:cNvSpPr/>
          <p:nvPr/>
        </p:nvSpPr>
        <p:spPr>
          <a:xfrm>
            <a:off x="458723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6" name="Google Shape;476;p11"/>
          <p:cNvSpPr/>
          <p:nvPr/>
        </p:nvSpPr>
        <p:spPr>
          <a:xfrm>
            <a:off x="4523231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7" name="Google Shape;477;p11"/>
          <p:cNvSpPr/>
          <p:nvPr/>
        </p:nvSpPr>
        <p:spPr>
          <a:xfrm>
            <a:off x="445922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8" name="Google Shape;478;p11"/>
          <p:cNvSpPr/>
          <p:nvPr/>
        </p:nvSpPr>
        <p:spPr>
          <a:xfrm>
            <a:off x="439521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79" name="Google Shape;479;p11"/>
          <p:cNvSpPr/>
          <p:nvPr/>
        </p:nvSpPr>
        <p:spPr>
          <a:xfrm>
            <a:off x="433120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0" name="Google Shape;480;p11"/>
          <p:cNvSpPr/>
          <p:nvPr/>
        </p:nvSpPr>
        <p:spPr>
          <a:xfrm>
            <a:off x="426719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1" name="Google Shape;481;p11"/>
          <p:cNvSpPr/>
          <p:nvPr/>
        </p:nvSpPr>
        <p:spPr>
          <a:xfrm>
            <a:off x="4203191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2" name="Google Shape;482;p11"/>
          <p:cNvSpPr/>
          <p:nvPr/>
        </p:nvSpPr>
        <p:spPr>
          <a:xfrm>
            <a:off x="413918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3" name="Google Shape;483;p11"/>
          <p:cNvSpPr/>
          <p:nvPr/>
        </p:nvSpPr>
        <p:spPr>
          <a:xfrm>
            <a:off x="407517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4" name="Google Shape;484;p11"/>
          <p:cNvSpPr/>
          <p:nvPr/>
        </p:nvSpPr>
        <p:spPr>
          <a:xfrm>
            <a:off x="401116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5" name="Google Shape;485;p11"/>
          <p:cNvSpPr/>
          <p:nvPr/>
        </p:nvSpPr>
        <p:spPr>
          <a:xfrm>
            <a:off x="394715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6" name="Google Shape;486;p11"/>
          <p:cNvSpPr/>
          <p:nvPr/>
        </p:nvSpPr>
        <p:spPr>
          <a:xfrm>
            <a:off x="3883151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7" name="Google Shape;487;p11"/>
          <p:cNvSpPr/>
          <p:nvPr/>
        </p:nvSpPr>
        <p:spPr>
          <a:xfrm>
            <a:off x="381914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8" name="Google Shape;488;p11"/>
          <p:cNvSpPr/>
          <p:nvPr/>
        </p:nvSpPr>
        <p:spPr>
          <a:xfrm>
            <a:off x="3755135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89" name="Google Shape;489;p11"/>
          <p:cNvSpPr/>
          <p:nvPr/>
        </p:nvSpPr>
        <p:spPr>
          <a:xfrm>
            <a:off x="3691127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0" name="Google Shape;490;p11"/>
          <p:cNvSpPr/>
          <p:nvPr/>
        </p:nvSpPr>
        <p:spPr>
          <a:xfrm>
            <a:off x="3627119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1" name="Google Shape;491;p11"/>
          <p:cNvSpPr/>
          <p:nvPr/>
        </p:nvSpPr>
        <p:spPr>
          <a:xfrm>
            <a:off x="3563111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2" name="Google Shape;492;p11"/>
          <p:cNvSpPr/>
          <p:nvPr/>
        </p:nvSpPr>
        <p:spPr>
          <a:xfrm>
            <a:off x="3499103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3" name="Google Shape;493;p11"/>
          <p:cNvSpPr/>
          <p:nvPr/>
        </p:nvSpPr>
        <p:spPr>
          <a:xfrm>
            <a:off x="3435095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4" name="Google Shape;494;p11"/>
          <p:cNvSpPr/>
          <p:nvPr/>
        </p:nvSpPr>
        <p:spPr>
          <a:xfrm>
            <a:off x="3371087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5" name="Google Shape;495;p11"/>
          <p:cNvSpPr/>
          <p:nvPr/>
        </p:nvSpPr>
        <p:spPr>
          <a:xfrm>
            <a:off x="3307079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6" name="Google Shape;496;p11"/>
          <p:cNvSpPr/>
          <p:nvPr/>
        </p:nvSpPr>
        <p:spPr>
          <a:xfrm>
            <a:off x="3243071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7" name="Google Shape;497;p11"/>
          <p:cNvSpPr/>
          <p:nvPr/>
        </p:nvSpPr>
        <p:spPr>
          <a:xfrm>
            <a:off x="3179063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8" name="Google Shape;498;p11"/>
          <p:cNvSpPr/>
          <p:nvPr/>
        </p:nvSpPr>
        <p:spPr>
          <a:xfrm>
            <a:off x="3115055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499" name="Google Shape;499;p11"/>
          <p:cNvSpPr/>
          <p:nvPr/>
        </p:nvSpPr>
        <p:spPr>
          <a:xfrm>
            <a:off x="3051048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0" name="Google Shape;500;p11"/>
          <p:cNvSpPr/>
          <p:nvPr/>
        </p:nvSpPr>
        <p:spPr>
          <a:xfrm>
            <a:off x="2987039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1" name="Google Shape;501;p11"/>
          <p:cNvSpPr/>
          <p:nvPr/>
        </p:nvSpPr>
        <p:spPr>
          <a:xfrm>
            <a:off x="2923031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2" name="Google Shape;502;p11"/>
          <p:cNvSpPr/>
          <p:nvPr/>
        </p:nvSpPr>
        <p:spPr>
          <a:xfrm>
            <a:off x="2859024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3" name="Google Shape;503;p11"/>
          <p:cNvSpPr/>
          <p:nvPr/>
        </p:nvSpPr>
        <p:spPr>
          <a:xfrm>
            <a:off x="2795015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4" name="Google Shape;504;p11"/>
          <p:cNvSpPr/>
          <p:nvPr/>
        </p:nvSpPr>
        <p:spPr>
          <a:xfrm>
            <a:off x="2731007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5" name="Google Shape;505;p11"/>
          <p:cNvSpPr/>
          <p:nvPr/>
        </p:nvSpPr>
        <p:spPr>
          <a:xfrm>
            <a:off x="2667000" y="1588249"/>
            <a:ext cx="45719" cy="0"/>
          </a:xfrm>
          <a:custGeom>
            <a:avLst/>
            <a:gdLst/>
            <a:ahLst/>
            <a:cxnLst/>
            <a:rect l="l" t="t" r="r" b="b"/>
            <a:pathLst>
              <a:path w="45719" h="120000" extrusionOk="0">
                <a:moveTo>
                  <a:pt x="0" y="0"/>
                </a:moveTo>
                <a:lnTo>
                  <a:pt x="457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6" name="Google Shape;506;p11"/>
          <p:cNvSpPr/>
          <p:nvPr/>
        </p:nvSpPr>
        <p:spPr>
          <a:xfrm>
            <a:off x="260146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7" name="Google Shape;507;p11"/>
          <p:cNvSpPr/>
          <p:nvPr/>
        </p:nvSpPr>
        <p:spPr>
          <a:xfrm>
            <a:off x="2537460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8" name="Google Shape;508;p11"/>
          <p:cNvSpPr/>
          <p:nvPr/>
        </p:nvSpPr>
        <p:spPr>
          <a:xfrm>
            <a:off x="2473452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9" name="Google Shape;509;p11"/>
          <p:cNvSpPr/>
          <p:nvPr/>
        </p:nvSpPr>
        <p:spPr>
          <a:xfrm>
            <a:off x="240944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0" name="Google Shape;510;p11"/>
          <p:cNvSpPr/>
          <p:nvPr/>
        </p:nvSpPr>
        <p:spPr>
          <a:xfrm>
            <a:off x="234543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1" name="Google Shape;511;p11"/>
          <p:cNvSpPr/>
          <p:nvPr/>
        </p:nvSpPr>
        <p:spPr>
          <a:xfrm>
            <a:off x="228142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2" name="Google Shape;512;p11"/>
          <p:cNvSpPr/>
          <p:nvPr/>
        </p:nvSpPr>
        <p:spPr>
          <a:xfrm>
            <a:off x="221741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3" name="Google Shape;513;p11"/>
          <p:cNvSpPr/>
          <p:nvPr/>
        </p:nvSpPr>
        <p:spPr>
          <a:xfrm>
            <a:off x="215341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4" name="Google Shape;514;p11"/>
          <p:cNvSpPr/>
          <p:nvPr/>
        </p:nvSpPr>
        <p:spPr>
          <a:xfrm>
            <a:off x="2089403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5" name="Google Shape;515;p11"/>
          <p:cNvSpPr/>
          <p:nvPr/>
        </p:nvSpPr>
        <p:spPr>
          <a:xfrm>
            <a:off x="202539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6" name="Google Shape;516;p11"/>
          <p:cNvSpPr/>
          <p:nvPr/>
        </p:nvSpPr>
        <p:spPr>
          <a:xfrm>
            <a:off x="196138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7" name="Google Shape;517;p11"/>
          <p:cNvSpPr/>
          <p:nvPr/>
        </p:nvSpPr>
        <p:spPr>
          <a:xfrm>
            <a:off x="189737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8" name="Google Shape;518;p11"/>
          <p:cNvSpPr/>
          <p:nvPr/>
        </p:nvSpPr>
        <p:spPr>
          <a:xfrm>
            <a:off x="183337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19" name="Google Shape;519;p11"/>
          <p:cNvSpPr/>
          <p:nvPr/>
        </p:nvSpPr>
        <p:spPr>
          <a:xfrm>
            <a:off x="176936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0" name="Google Shape;520;p11"/>
          <p:cNvSpPr/>
          <p:nvPr/>
        </p:nvSpPr>
        <p:spPr>
          <a:xfrm>
            <a:off x="170535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1" name="Google Shape;521;p11"/>
          <p:cNvSpPr/>
          <p:nvPr/>
        </p:nvSpPr>
        <p:spPr>
          <a:xfrm>
            <a:off x="1641347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2" name="Google Shape;522;p11"/>
          <p:cNvSpPr/>
          <p:nvPr/>
        </p:nvSpPr>
        <p:spPr>
          <a:xfrm>
            <a:off x="1577339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3" name="Google Shape;523;p11"/>
          <p:cNvSpPr/>
          <p:nvPr/>
        </p:nvSpPr>
        <p:spPr>
          <a:xfrm>
            <a:off x="1513331" y="1588249"/>
            <a:ext cx="47244" cy="0"/>
          </a:xfrm>
          <a:custGeom>
            <a:avLst/>
            <a:gdLst/>
            <a:ahLst/>
            <a:cxnLst/>
            <a:rect l="l" t="t" r="r" b="b"/>
            <a:pathLst>
              <a:path w="47244" h="120000" extrusionOk="0">
                <a:moveTo>
                  <a:pt x="0" y="0"/>
                </a:moveTo>
                <a:lnTo>
                  <a:pt x="47244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4" name="Google Shape;524;p11"/>
          <p:cNvSpPr/>
          <p:nvPr/>
        </p:nvSpPr>
        <p:spPr>
          <a:xfrm>
            <a:off x="1449323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5" name="Google Shape;525;p11"/>
          <p:cNvSpPr/>
          <p:nvPr/>
        </p:nvSpPr>
        <p:spPr>
          <a:xfrm>
            <a:off x="1385315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6" name="Google Shape;526;p11"/>
          <p:cNvSpPr/>
          <p:nvPr/>
        </p:nvSpPr>
        <p:spPr>
          <a:xfrm>
            <a:off x="1321307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7" name="Google Shape;527;p11"/>
          <p:cNvSpPr/>
          <p:nvPr/>
        </p:nvSpPr>
        <p:spPr>
          <a:xfrm>
            <a:off x="1257299" y="1588249"/>
            <a:ext cx="47243" cy="0"/>
          </a:xfrm>
          <a:custGeom>
            <a:avLst/>
            <a:gdLst/>
            <a:ahLst/>
            <a:cxnLst/>
            <a:rect l="l" t="t" r="r" b="b"/>
            <a:pathLst>
              <a:path w="47243" h="120000" extrusionOk="0">
                <a:moveTo>
                  <a:pt x="0" y="0"/>
                </a:moveTo>
                <a:lnTo>
                  <a:pt x="47243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8" name="Google Shape;528;p11"/>
          <p:cNvSpPr/>
          <p:nvPr/>
        </p:nvSpPr>
        <p:spPr>
          <a:xfrm>
            <a:off x="1193291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29" name="Google Shape;529;p11"/>
          <p:cNvSpPr/>
          <p:nvPr/>
        </p:nvSpPr>
        <p:spPr>
          <a:xfrm>
            <a:off x="1129283" y="158824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120000" extrusionOk="0">
                <a:moveTo>
                  <a:pt x="0" y="0"/>
                </a:moveTo>
                <a:lnTo>
                  <a:pt x="45720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30" name="Google Shape;530;p11"/>
          <p:cNvSpPr/>
          <p:nvPr/>
        </p:nvSpPr>
        <p:spPr>
          <a:xfrm>
            <a:off x="1103375" y="1588249"/>
            <a:ext cx="7619" cy="0"/>
          </a:xfrm>
          <a:custGeom>
            <a:avLst/>
            <a:gdLst/>
            <a:ahLst/>
            <a:cxnLst/>
            <a:rect l="l" t="t" r="r" b="b"/>
            <a:pathLst>
              <a:path w="7619" h="120000" extrusionOk="0">
                <a:moveTo>
                  <a:pt x="0" y="0"/>
                </a:moveTo>
                <a:lnTo>
                  <a:pt x="7619" y="0"/>
                </a:lnTo>
              </a:path>
            </a:pathLst>
          </a:custGeom>
          <a:noFill/>
          <a:ln w="9525" cap="flat" cmpd="sng">
            <a:solidFill>
              <a:srgbClr val="0036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31" name="Google Shape;531;p11"/>
          <p:cNvSpPr/>
          <p:nvPr/>
        </p:nvSpPr>
        <p:spPr>
          <a:xfrm>
            <a:off x="440436" y="2198612"/>
            <a:ext cx="1461515" cy="635508"/>
          </a:xfrm>
          <a:custGeom>
            <a:avLst/>
            <a:gdLst/>
            <a:ahLst/>
            <a:cxnLst/>
            <a:rect l="l" t="t" r="r" b="b"/>
            <a:pathLst>
              <a:path w="1461515" h="635508" extrusionOk="0">
                <a:moveTo>
                  <a:pt x="0" y="0"/>
                </a:moveTo>
                <a:lnTo>
                  <a:pt x="1144523" y="0"/>
                </a:lnTo>
                <a:lnTo>
                  <a:pt x="1461515" y="316991"/>
                </a:lnTo>
                <a:lnTo>
                  <a:pt x="1144523" y="635508"/>
                </a:lnTo>
                <a:lnTo>
                  <a:pt x="0" y="635508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2" name="Google Shape;532;p11"/>
          <p:cNvSpPr/>
          <p:nvPr/>
        </p:nvSpPr>
        <p:spPr>
          <a:xfrm>
            <a:off x="417576" y="3583655"/>
            <a:ext cx="1461515" cy="635508"/>
          </a:xfrm>
          <a:custGeom>
            <a:avLst/>
            <a:gdLst/>
            <a:ahLst/>
            <a:cxnLst/>
            <a:rect l="l" t="t" r="r" b="b"/>
            <a:pathLst>
              <a:path w="1461515" h="635508" extrusionOk="0">
                <a:moveTo>
                  <a:pt x="0" y="0"/>
                </a:moveTo>
                <a:lnTo>
                  <a:pt x="1142999" y="0"/>
                </a:lnTo>
                <a:lnTo>
                  <a:pt x="1461515" y="318516"/>
                </a:lnTo>
                <a:lnTo>
                  <a:pt x="1142999" y="635508"/>
                </a:lnTo>
                <a:lnTo>
                  <a:pt x="0" y="635508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3" name="Google Shape;533;p11"/>
          <p:cNvSpPr/>
          <p:nvPr/>
        </p:nvSpPr>
        <p:spPr>
          <a:xfrm>
            <a:off x="440436" y="4653503"/>
            <a:ext cx="1461515" cy="635508"/>
          </a:xfrm>
          <a:custGeom>
            <a:avLst/>
            <a:gdLst/>
            <a:ahLst/>
            <a:cxnLst/>
            <a:rect l="l" t="t" r="r" b="b"/>
            <a:pathLst>
              <a:path w="1461515" h="635508" extrusionOk="0">
                <a:moveTo>
                  <a:pt x="0" y="0"/>
                </a:moveTo>
                <a:lnTo>
                  <a:pt x="1144523" y="0"/>
                </a:lnTo>
                <a:lnTo>
                  <a:pt x="1461515" y="316992"/>
                </a:lnTo>
                <a:lnTo>
                  <a:pt x="1144523" y="635508"/>
                </a:lnTo>
                <a:lnTo>
                  <a:pt x="0" y="635508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4" name="Google Shape;534;p11"/>
          <p:cNvSpPr txBox="1"/>
          <p:nvPr/>
        </p:nvSpPr>
        <p:spPr>
          <a:xfrm>
            <a:off x="226646" y="306591"/>
            <a:ext cx="252261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Biomarker </a:t>
            </a: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5" name="Google Shape;535;p11"/>
          <p:cNvSpPr txBox="1"/>
          <p:nvPr/>
        </p:nvSpPr>
        <p:spPr>
          <a:xfrm>
            <a:off x="318515" y="790150"/>
            <a:ext cx="6988290" cy="3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noAutofit/>
          </a:bodyPr>
          <a:lstStyle/>
          <a:p>
            <a:pPr marL="12700" marR="0" lvl="0" indent="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Interpretasi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hasil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aseline="30000" dirty="0" smtClean="0">
                <a:solidFill>
                  <a:srgbClr val="2485C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1,2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9" name="Google Shape;539;p11"/>
          <p:cNvSpPr txBox="1"/>
          <p:nvPr/>
        </p:nvSpPr>
        <p:spPr>
          <a:xfrm>
            <a:off x="6971721" y="3954816"/>
            <a:ext cx="106933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0" name="Google Shape;540;p11"/>
          <p:cNvSpPr txBox="1"/>
          <p:nvPr/>
        </p:nvSpPr>
        <p:spPr>
          <a:xfrm>
            <a:off x="7134799" y="3954816"/>
            <a:ext cx="2681120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Poor  adherence or inhaler technique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1" name="Google Shape;541;p11"/>
          <p:cNvSpPr txBox="1"/>
          <p:nvPr/>
        </p:nvSpPr>
        <p:spPr>
          <a:xfrm>
            <a:off x="551145" y="6867822"/>
            <a:ext cx="9025765" cy="55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noAutofit/>
          </a:bodyPr>
          <a:lstStyle/>
          <a:p>
            <a:pPr marL="12700" marR="0" lvl="0" indent="13" algn="l" rtl="0">
              <a:lnSpc>
                <a:spcPct val="855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ATS recommendations,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Dweik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et al. Am J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Crit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Care Med 2011;184:602–15, </a:t>
            </a:r>
            <a:r>
              <a:rPr lang="en-US" sz="12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Khatri , S. B., et al. 2021. Use of Fractional Exhaled Nitric Oxide to </a:t>
            </a: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Guide 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the Treatment of Asthma: An Official American Thoracic Society Clinical Practice Guideline. American Thoracic Society Assembly on Allergy, Immunology, and Inflammation, 2021, </a:t>
            </a:r>
            <a:r>
              <a:rPr lang="en-US" sz="12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* 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ICS=inhaled Corticosteroids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2" name="Google Shape;542;p1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3" name="Google Shape;543;p11"/>
          <p:cNvSpPr txBox="1"/>
          <p:nvPr/>
        </p:nvSpPr>
        <p:spPr>
          <a:xfrm>
            <a:off x="318515" y="1391654"/>
            <a:ext cx="784859" cy="41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8438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4" name="Google Shape;544;p11"/>
          <p:cNvSpPr txBox="1"/>
          <p:nvPr/>
        </p:nvSpPr>
        <p:spPr>
          <a:xfrm>
            <a:off x="1103375" y="1391654"/>
            <a:ext cx="858012" cy="1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7200" rIns="0" bIns="0" anchor="t" anchorCtr="0">
            <a:noAutofit/>
          </a:bodyPr>
          <a:lstStyle/>
          <a:p>
            <a:pPr marL="1518" marR="0" lvl="0" indent="0" algn="l" rtl="0">
              <a:lnSpc>
                <a:spcPct val="112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Adults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5" name="Google Shape;545;p11"/>
          <p:cNvSpPr txBox="1"/>
          <p:nvPr/>
        </p:nvSpPr>
        <p:spPr>
          <a:xfrm>
            <a:off x="1961387" y="1391654"/>
            <a:ext cx="2456687" cy="1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noAutofit/>
          </a:bodyPr>
          <a:lstStyle/>
          <a:p>
            <a:pPr marL="884883" marR="883370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&lt; 25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6" name="Google Shape;546;p11"/>
          <p:cNvSpPr txBox="1"/>
          <p:nvPr/>
        </p:nvSpPr>
        <p:spPr>
          <a:xfrm>
            <a:off x="4418075" y="1391654"/>
            <a:ext cx="2499359" cy="1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noAutofit/>
          </a:bodyPr>
          <a:lstStyle/>
          <a:p>
            <a:pPr marL="858983" marR="857363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25-50 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7" name="Google Shape;547;p11"/>
          <p:cNvSpPr txBox="1"/>
          <p:nvPr/>
        </p:nvSpPr>
        <p:spPr>
          <a:xfrm>
            <a:off x="6917435" y="1391654"/>
            <a:ext cx="2904743" cy="1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noAutofit/>
          </a:bodyPr>
          <a:lstStyle/>
          <a:p>
            <a:pPr marL="1100385" marR="1101974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&gt; 50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8" name="Google Shape;548;p11"/>
          <p:cNvSpPr txBox="1"/>
          <p:nvPr/>
        </p:nvSpPr>
        <p:spPr>
          <a:xfrm>
            <a:off x="1103375" y="1588249"/>
            <a:ext cx="858012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150" rIns="0" bIns="0" anchor="t" anchorCtr="0">
            <a:noAutofit/>
          </a:bodyPr>
          <a:lstStyle/>
          <a:p>
            <a:pPr marL="15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Children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9" name="Google Shape;549;p11"/>
          <p:cNvSpPr txBox="1"/>
          <p:nvPr/>
        </p:nvSpPr>
        <p:spPr>
          <a:xfrm>
            <a:off x="1961387" y="1588249"/>
            <a:ext cx="2456687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907735" marR="906178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&lt;20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0" name="Google Shape;550;p11"/>
          <p:cNvSpPr txBox="1"/>
          <p:nvPr/>
        </p:nvSpPr>
        <p:spPr>
          <a:xfrm>
            <a:off x="4418075" y="1588249"/>
            <a:ext cx="2499359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858983" marR="857363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20-35 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1" name="Google Shape;551;p11"/>
          <p:cNvSpPr txBox="1"/>
          <p:nvPr/>
        </p:nvSpPr>
        <p:spPr>
          <a:xfrm>
            <a:off x="6917435" y="1588249"/>
            <a:ext cx="2904743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1130301" marR="1131667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&gt;35 ppb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2" name="Google Shape;552;p11"/>
          <p:cNvSpPr txBox="1"/>
          <p:nvPr/>
        </p:nvSpPr>
        <p:spPr>
          <a:xfrm>
            <a:off x="318515" y="1805420"/>
            <a:ext cx="1642871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53" name="Google Shape;553;p11"/>
          <p:cNvSpPr txBox="1"/>
          <p:nvPr/>
        </p:nvSpPr>
        <p:spPr>
          <a:xfrm>
            <a:off x="1961387" y="1805420"/>
            <a:ext cx="7860791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3547324" marR="3544477" lvl="0" indent="0" algn="ctr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Diagnosis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4" name="Google Shape;554;p11"/>
          <p:cNvSpPr txBox="1"/>
          <p:nvPr/>
        </p:nvSpPr>
        <p:spPr>
          <a:xfrm>
            <a:off x="318515" y="2085836"/>
            <a:ext cx="1642871" cy="86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187426" marR="0" lvl="0" indent="0" algn="l" rtl="0">
              <a:lnSpc>
                <a:spcPct val="95825"/>
              </a:lnSpc>
              <a:spcBef>
                <a:spcPts val="103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485C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Symptoms present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7426" marR="0" lvl="0" indent="0" algn="l" rtl="0">
              <a:lnSpc>
                <a:spcPct val="95825"/>
              </a:lnSpc>
              <a:spcBef>
                <a:spcPts val="518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485C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During past 6+weeks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5" name="Google Shape;555;p11"/>
          <p:cNvSpPr txBox="1"/>
          <p:nvPr/>
        </p:nvSpPr>
        <p:spPr>
          <a:xfrm>
            <a:off x="1961387" y="2085836"/>
            <a:ext cx="2456687" cy="86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234691" marR="647591" lvl="0" indent="-163067" algn="l" rtl="0">
              <a:lnSpc>
                <a:spcPct val="11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Eosinophilic airway 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691" marR="647591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inflammation </a:t>
            </a: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unlikely</a:t>
            </a: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1623" marR="0" lvl="0" indent="0" algn="l" rtl="0">
              <a:lnSpc>
                <a:spcPct val="95825"/>
              </a:lnSpc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Alternative diagnosis.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1623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Unlikely to benefit from ICS*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6" name="Google Shape;556;p11"/>
          <p:cNvSpPr txBox="1"/>
          <p:nvPr/>
        </p:nvSpPr>
        <p:spPr>
          <a:xfrm>
            <a:off x="4418075" y="2085836"/>
            <a:ext cx="2499359" cy="86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6708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Be cautious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Evaluate clinical context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0150" marR="106782" lvl="0" indent="-163068" algn="l" rtl="0">
              <a:lnSpc>
                <a:spcPct val="114923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Monitor change in </a:t>
            </a:r>
            <a:r>
              <a:rPr lang="en-US" sz="130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0150" marR="106782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over time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7" name="Google Shape;557;p11"/>
          <p:cNvSpPr txBox="1"/>
          <p:nvPr/>
        </p:nvSpPr>
        <p:spPr>
          <a:xfrm>
            <a:off x="6917435" y="2085836"/>
            <a:ext cx="2904743" cy="86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230062" marR="291622" lvl="0" indent="-163076" algn="l" rtl="0">
              <a:lnSpc>
                <a:spcPct val="11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</a:t>
            </a: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Eosinophilic </a:t>
            </a: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airway </a:t>
            </a:r>
            <a:endParaRPr sz="13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0062" marR="291622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inflammation present</a:t>
            </a:r>
            <a:endParaRPr sz="13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6985" marR="0" lvl="0" indent="0" algn="l" rtl="0">
              <a:lnSpc>
                <a:spcPct val="95825"/>
              </a:lnSpc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•  Likely to benefit from ICS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8" name="Google Shape;558;p11"/>
          <p:cNvSpPr txBox="1"/>
          <p:nvPr/>
        </p:nvSpPr>
        <p:spPr>
          <a:xfrm>
            <a:off x="318515" y="2951468"/>
            <a:ext cx="164287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59" name="Google Shape;559;p11"/>
          <p:cNvSpPr txBox="1"/>
          <p:nvPr/>
        </p:nvSpPr>
        <p:spPr>
          <a:xfrm>
            <a:off x="1961387" y="3264618"/>
            <a:ext cx="7860791" cy="280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226770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Monitoring (in patients with diagnosed asthma)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0" name="Google Shape;560;p11"/>
          <p:cNvSpPr txBox="1"/>
          <p:nvPr/>
        </p:nvSpPr>
        <p:spPr>
          <a:xfrm>
            <a:off x="318515" y="3507455"/>
            <a:ext cx="1642871" cy="185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50" dirty="0"/>
          </a:p>
          <a:p>
            <a:pPr marL="167674" marR="0" lvl="0" indent="0" algn="l" rtl="0">
              <a:lnSpc>
                <a:spcPct val="95825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485C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Symptoms present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7426" marR="0" lvl="0" indent="0" algn="l" rtl="0">
              <a:lnSpc>
                <a:spcPct val="95825"/>
              </a:lnSpc>
              <a:spcBef>
                <a:spcPts val="7226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485C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Symptoms absent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1" name="Google Shape;561;p11"/>
          <p:cNvSpPr txBox="1"/>
          <p:nvPr/>
        </p:nvSpPr>
        <p:spPr>
          <a:xfrm>
            <a:off x="1961387" y="3507454"/>
            <a:ext cx="2456687" cy="118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1425" rIns="0" bIns="0" anchor="t" anchorCtr="0">
            <a:noAutofit/>
          </a:bodyPr>
          <a:lstStyle/>
          <a:p>
            <a:pPr marL="253004" marR="761526" lvl="0" indent="-163067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Possible 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3004" marR="761526" lvl="0" indent="0" algn="l" rtl="0"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alternative </a:t>
            </a: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diagnoses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3004" marR="519044" lvl="0" indent="-163067" algn="l" rtl="0"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•  Unlikely to benefit 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3004" marR="519044" lvl="0" indent="0" algn="l" rtl="0"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from increase in ICS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2" name="Google Shape;562;p11"/>
          <p:cNvSpPr txBox="1"/>
          <p:nvPr/>
        </p:nvSpPr>
        <p:spPr>
          <a:xfrm>
            <a:off x="4418075" y="3507455"/>
            <a:ext cx="2499359" cy="109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1425" rIns="0" bIns="0" anchor="t" anchorCtr="0">
            <a:noAutofit/>
          </a:bodyPr>
          <a:lstStyle/>
          <a:p>
            <a:pPr marL="6708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Persistent allergen exposure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Inadequate ICS dose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Poor  adherence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Steroid resistance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3" name="Google Shape;563;p11"/>
          <p:cNvSpPr txBox="1"/>
          <p:nvPr/>
        </p:nvSpPr>
        <p:spPr>
          <a:xfrm>
            <a:off x="6917435" y="3507455"/>
            <a:ext cx="2904743" cy="109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1425" rIns="0" bIns="0" anchor="t" anchorCtr="0">
            <a:noAutofit/>
          </a:bodyPr>
          <a:lstStyle/>
          <a:p>
            <a:pPr marL="66985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Persistent allergen exposure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6985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Inadequate ICS dose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6985" marR="0" lvl="0" indent="0" algn="l" rtl="0">
              <a:lnSpc>
                <a:spcPct val="95825"/>
              </a:lnSpc>
              <a:spcBef>
                <a:spcPts val="1646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Steroid resistance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6985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Risk of exacerbation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4" name="Google Shape;564;p11"/>
          <p:cNvSpPr txBox="1"/>
          <p:nvPr/>
        </p:nvSpPr>
        <p:spPr>
          <a:xfrm>
            <a:off x="1961387" y="4603212"/>
            <a:ext cx="2456687" cy="7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89936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Adequate ICS dose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936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Good  adherence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936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ICS taper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5" name="Google Shape;565;p11"/>
          <p:cNvSpPr txBox="1"/>
          <p:nvPr/>
        </p:nvSpPr>
        <p:spPr>
          <a:xfrm>
            <a:off x="4418075" y="4603212"/>
            <a:ext cx="2499359" cy="7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6708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Adequate ICS dosing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Good  adherence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82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Monitor change in FeNO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6" name="Google Shape;566;p11"/>
          <p:cNvSpPr txBox="1"/>
          <p:nvPr/>
        </p:nvSpPr>
        <p:spPr>
          <a:xfrm>
            <a:off x="6917435" y="4603212"/>
            <a:ext cx="2910839" cy="7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700" rIns="0" bIns="0" anchor="t" anchorCtr="0">
            <a:noAutofit/>
          </a:bodyPr>
          <a:lstStyle/>
          <a:p>
            <a:pPr marL="230062" marR="263473" lvl="0" indent="-163076" algn="l" rtl="0">
              <a:lnSpc>
                <a:spcPct val="11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ICS withdrawal or dose 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0062" marR="263473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reduction may result in relapse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6985" marR="0" lvl="0" indent="0" algn="l" rtl="0">
              <a:lnSpc>
                <a:spcPct val="95825"/>
              </a:lnSpc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•  Poor  adherence or inhaler technique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16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9" name="Google Shape;1459;p16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60" name="Google Shape;1460;p16"/>
          <p:cNvSpPr/>
          <p:nvPr/>
        </p:nvSpPr>
        <p:spPr>
          <a:xfrm>
            <a:off x="374904" y="2121533"/>
            <a:ext cx="4974335" cy="2286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61" name="Google Shape;1461;p16"/>
          <p:cNvSpPr/>
          <p:nvPr/>
        </p:nvSpPr>
        <p:spPr>
          <a:xfrm>
            <a:off x="1889759" y="2587751"/>
            <a:ext cx="826008" cy="28041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62" name="Google Shape;1462;p16"/>
          <p:cNvSpPr/>
          <p:nvPr/>
        </p:nvSpPr>
        <p:spPr>
          <a:xfrm>
            <a:off x="4415027" y="2577083"/>
            <a:ext cx="824483" cy="28041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63" name="Google Shape;1463;p16"/>
          <p:cNvSpPr txBox="1"/>
          <p:nvPr/>
        </p:nvSpPr>
        <p:spPr>
          <a:xfrm>
            <a:off x="351906" y="431851"/>
            <a:ext cx="252261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Biomarker </a:t>
            </a: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4" name="Google Shape;1464;p16"/>
          <p:cNvSpPr txBox="1"/>
          <p:nvPr/>
        </p:nvSpPr>
        <p:spPr>
          <a:xfrm>
            <a:off x="614951" y="1226813"/>
            <a:ext cx="2228455" cy="82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0" marR="0" lvl="0" indent="0" algn="ctr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550" dirty="0">
              <a:solidFill>
                <a:srgbClr val="0E77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level of </a:t>
            </a:r>
            <a:r>
              <a:rPr lang="en-US" sz="180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5" name="Google Shape;1465;p16"/>
          <p:cNvSpPr txBox="1"/>
          <p:nvPr/>
        </p:nvSpPr>
        <p:spPr>
          <a:xfrm>
            <a:off x="2455100" y="1182397"/>
            <a:ext cx="3784436" cy="8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ctr" anchorCtr="0">
            <a:noAutofit/>
          </a:bodyPr>
          <a:lstStyle/>
          <a:p>
            <a:pPr marL="12700" marR="0" lvl="0" indent="0" algn="ctr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550" dirty="0">
              <a:solidFill>
                <a:srgbClr val="0E77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ctr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Respiratory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function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6" name="Google Shape;1466;p16"/>
          <p:cNvSpPr txBox="1"/>
          <p:nvPr/>
        </p:nvSpPr>
        <p:spPr>
          <a:xfrm>
            <a:off x="5717511" y="1520960"/>
            <a:ext cx="4102894" cy="1099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Study 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investigasi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pengaruh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SLIT (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sublingualimmunotherapy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terhadap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eosinophil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airway inflammation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diukur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dengan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exhaled NO (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anak-anak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7" name="Google Shape;1467;p16"/>
          <p:cNvSpPr txBox="1"/>
          <p:nvPr/>
        </p:nvSpPr>
        <p:spPr>
          <a:xfrm>
            <a:off x="5717511" y="2693182"/>
            <a:ext cx="641306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Result: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8" name="Google Shape;1468;p16"/>
          <p:cNvSpPr txBox="1"/>
          <p:nvPr/>
        </p:nvSpPr>
        <p:spPr>
          <a:xfrm>
            <a:off x="5717511" y="3001691"/>
            <a:ext cx="195153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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9" name="Google Shape;1469;p16"/>
          <p:cNvSpPr txBox="1"/>
          <p:nvPr/>
        </p:nvSpPr>
        <p:spPr>
          <a:xfrm>
            <a:off x="5979620" y="2976639"/>
            <a:ext cx="3225766" cy="492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Level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turun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signifikan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dengan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SLIT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0" name="Google Shape;1470;p16"/>
          <p:cNvSpPr txBox="1"/>
          <p:nvPr/>
        </p:nvSpPr>
        <p:spPr>
          <a:xfrm>
            <a:off x="5717511" y="3642124"/>
            <a:ext cx="195153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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1" name="Google Shape;1471;p16"/>
          <p:cNvSpPr txBox="1"/>
          <p:nvPr/>
        </p:nvSpPr>
        <p:spPr>
          <a:xfrm>
            <a:off x="5979620" y="3604546"/>
            <a:ext cx="3582570" cy="836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27382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Perbaikan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significant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terhadap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score symptom nasal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and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asthma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setelah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pengobatan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1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tahun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grup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SLIT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2" name="Google Shape;1472;p16"/>
          <p:cNvSpPr txBox="1"/>
          <p:nvPr/>
        </p:nvSpPr>
        <p:spPr>
          <a:xfrm>
            <a:off x="535901" y="4712986"/>
            <a:ext cx="1039191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Study  design: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3" name="Google Shape;1473;p16"/>
          <p:cNvSpPr txBox="1"/>
          <p:nvPr/>
        </p:nvSpPr>
        <p:spPr>
          <a:xfrm>
            <a:off x="5717511" y="4654155"/>
            <a:ext cx="195153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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4" name="Google Shape;1474;p16"/>
          <p:cNvSpPr txBox="1"/>
          <p:nvPr/>
        </p:nvSpPr>
        <p:spPr>
          <a:xfrm>
            <a:off x="6038164" y="4629966"/>
            <a:ext cx="3566934" cy="871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14682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Perbaikan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lebih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jauh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follow up 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tahun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2  (75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and 80% 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dibanding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dengan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groupkontrol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5" name="Google Shape;1475;p16"/>
          <p:cNvSpPr txBox="1"/>
          <p:nvPr/>
        </p:nvSpPr>
        <p:spPr>
          <a:xfrm>
            <a:off x="532876" y="5048249"/>
            <a:ext cx="4821474" cy="85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5725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N= 59 patients with allergic asthma and rhinitis (age: 7 – 18 years)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435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Experimental group  = 34 patients with SLIT + drug therapy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204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Control group  = 25 patients with drug therapy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215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Measurement at baseline and every follow-up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6" name="Google Shape;1476;p16"/>
          <p:cNvSpPr txBox="1"/>
          <p:nvPr/>
        </p:nvSpPr>
        <p:spPr>
          <a:xfrm>
            <a:off x="5801267" y="6151748"/>
            <a:ext cx="2566307" cy="14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noAutofit/>
          </a:bodyPr>
          <a:lstStyle/>
          <a:p>
            <a:pPr marL="12700" marR="0" lvl="0" indent="0" algn="l" rtl="0">
              <a:lnSpc>
                <a:spcPct val="85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aseline="30000">
                <a:solidFill>
                  <a:srgbClr val="A5A5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lang="en-US" sz="900">
                <a:latin typeface="Times New Roman"/>
                <a:ea typeface="Times New Roman"/>
                <a:cs typeface="Times New Roman"/>
                <a:sym typeface="Times New Roman"/>
              </a:rPr>
              <a:t>Djuric-Filipovic et al. Clin Mol Allergy 2017;  15:7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7" name="Google Shape;1477;p16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Google Shape;535;p11"/>
          <p:cNvSpPr txBox="1"/>
          <p:nvPr/>
        </p:nvSpPr>
        <p:spPr>
          <a:xfrm>
            <a:off x="333414" y="828727"/>
            <a:ext cx="6988290" cy="36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noAutofit/>
          </a:bodyPr>
          <a:lstStyle/>
          <a:p>
            <a:pPr marL="12700" marR="0" lvl="0" indent="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Study : </a:t>
            </a:r>
            <a:r>
              <a:rPr lang="en-ID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Manfaat</a:t>
            </a: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terhadap</a:t>
            </a: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monitor SLIT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7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3" name="Google Shape;1483;p17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4" name="Google Shape;1484;p17"/>
          <p:cNvSpPr/>
          <p:nvPr/>
        </p:nvSpPr>
        <p:spPr>
          <a:xfrm>
            <a:off x="240793" y="1835502"/>
            <a:ext cx="4665742" cy="340005"/>
          </a:xfrm>
          <a:custGeom>
            <a:avLst/>
            <a:gdLst/>
            <a:ahLst/>
            <a:cxnLst/>
            <a:rect l="l" t="t" r="r" b="b"/>
            <a:pathLst>
              <a:path w="4712207" h="332231" extrusionOk="0">
                <a:moveTo>
                  <a:pt x="0" y="0"/>
                </a:moveTo>
                <a:lnTo>
                  <a:pt x="4712207" y="0"/>
                </a:lnTo>
                <a:lnTo>
                  <a:pt x="4712207" y="332231"/>
                </a:lnTo>
                <a:lnTo>
                  <a:pt x="0" y="33223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5" name="Google Shape;1485;p17"/>
          <p:cNvSpPr/>
          <p:nvPr/>
        </p:nvSpPr>
        <p:spPr>
          <a:xfrm>
            <a:off x="240793" y="1835502"/>
            <a:ext cx="4665742" cy="340005"/>
          </a:xfrm>
          <a:custGeom>
            <a:avLst/>
            <a:gdLst/>
            <a:ahLst/>
            <a:cxnLst/>
            <a:rect l="l" t="t" r="r" b="b"/>
            <a:pathLst>
              <a:path w="4712207" h="332231" extrusionOk="0">
                <a:moveTo>
                  <a:pt x="0" y="0"/>
                </a:moveTo>
                <a:lnTo>
                  <a:pt x="4712207" y="0"/>
                </a:lnTo>
                <a:lnTo>
                  <a:pt x="4712207" y="332231"/>
                </a:lnTo>
                <a:lnTo>
                  <a:pt x="0" y="332231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6" name="Google Shape;1486;p17"/>
          <p:cNvSpPr/>
          <p:nvPr/>
        </p:nvSpPr>
        <p:spPr>
          <a:xfrm>
            <a:off x="708660" y="1858362"/>
            <a:ext cx="325937" cy="290096"/>
          </a:xfrm>
          <a:custGeom>
            <a:avLst/>
            <a:gdLst/>
            <a:ahLst/>
            <a:cxnLst/>
            <a:rect l="l" t="t" r="r" b="b"/>
            <a:pathLst>
              <a:path w="329183" h="283463" extrusionOk="0">
                <a:moveTo>
                  <a:pt x="164591" y="0"/>
                </a:moveTo>
                <a:lnTo>
                  <a:pt x="329183" y="161543"/>
                </a:lnTo>
                <a:lnTo>
                  <a:pt x="225551" y="161543"/>
                </a:lnTo>
                <a:lnTo>
                  <a:pt x="225551" y="283463"/>
                </a:lnTo>
                <a:lnTo>
                  <a:pt x="105156" y="283463"/>
                </a:lnTo>
                <a:lnTo>
                  <a:pt x="105156" y="161543"/>
                </a:lnTo>
                <a:lnTo>
                  <a:pt x="0" y="161543"/>
                </a:lnTo>
                <a:lnTo>
                  <a:pt x="1645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7" name="Google Shape;1487;p17"/>
          <p:cNvSpPr/>
          <p:nvPr/>
        </p:nvSpPr>
        <p:spPr>
          <a:xfrm>
            <a:off x="245365" y="2167733"/>
            <a:ext cx="4665742" cy="3393823"/>
          </a:xfrm>
          <a:custGeom>
            <a:avLst/>
            <a:gdLst/>
            <a:ahLst/>
            <a:cxnLst/>
            <a:rect l="l" t="t" r="r" b="b"/>
            <a:pathLst>
              <a:path w="4712207" h="3316223" extrusionOk="0">
                <a:moveTo>
                  <a:pt x="0" y="0"/>
                </a:moveTo>
                <a:lnTo>
                  <a:pt x="4712207" y="0"/>
                </a:lnTo>
                <a:lnTo>
                  <a:pt x="4712207" y="3316223"/>
                </a:lnTo>
                <a:lnTo>
                  <a:pt x="0" y="3316223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8" name="Google Shape;1488;p17"/>
          <p:cNvSpPr/>
          <p:nvPr/>
        </p:nvSpPr>
        <p:spPr>
          <a:xfrm>
            <a:off x="495300" y="2374997"/>
            <a:ext cx="505505" cy="47569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9" name="Google Shape;1489;p17"/>
          <p:cNvSpPr/>
          <p:nvPr/>
        </p:nvSpPr>
        <p:spPr>
          <a:xfrm>
            <a:off x="454152" y="2890109"/>
            <a:ext cx="531158" cy="47569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0" name="Google Shape;1490;p17"/>
          <p:cNvSpPr/>
          <p:nvPr/>
        </p:nvSpPr>
        <p:spPr>
          <a:xfrm>
            <a:off x="416052" y="2893157"/>
            <a:ext cx="76958" cy="410191"/>
          </a:xfrm>
          <a:custGeom>
            <a:avLst/>
            <a:gdLst/>
            <a:ahLst/>
            <a:cxnLst/>
            <a:rect l="l" t="t" r="r" b="b"/>
            <a:pathLst>
              <a:path w="77723" h="400812" extrusionOk="0">
                <a:moveTo>
                  <a:pt x="0" y="70104"/>
                </a:moveTo>
                <a:lnTo>
                  <a:pt x="32004" y="0"/>
                </a:lnTo>
                <a:lnTo>
                  <a:pt x="36576" y="57912"/>
                </a:lnTo>
                <a:lnTo>
                  <a:pt x="36941" y="69300"/>
                </a:lnTo>
                <a:lnTo>
                  <a:pt x="45351" y="331411"/>
                </a:lnTo>
                <a:lnTo>
                  <a:pt x="45720" y="342900"/>
                </a:lnTo>
                <a:lnTo>
                  <a:pt x="77724" y="330707"/>
                </a:lnTo>
                <a:lnTo>
                  <a:pt x="44196" y="400812"/>
                </a:lnTo>
                <a:lnTo>
                  <a:pt x="39624" y="342900"/>
                </a:lnTo>
                <a:lnTo>
                  <a:pt x="39320" y="331542"/>
                </a:lnTo>
                <a:lnTo>
                  <a:pt x="32311" y="69401"/>
                </a:lnTo>
                <a:lnTo>
                  <a:pt x="32004" y="57912"/>
                </a:lnTo>
                <a:lnTo>
                  <a:pt x="0" y="70104"/>
                </a:lnTo>
                <a:close/>
              </a:path>
              <a:path w="77723" h="400812" extrusionOk="0">
                <a:moveTo>
                  <a:pt x="36576" y="57912"/>
                </a:moveTo>
                <a:lnTo>
                  <a:pt x="32004" y="0"/>
                </a:lnTo>
                <a:lnTo>
                  <a:pt x="70104" y="68580"/>
                </a:lnTo>
                <a:lnTo>
                  <a:pt x="36941" y="69300"/>
                </a:lnTo>
                <a:lnTo>
                  <a:pt x="36576" y="57912"/>
                </a:lnTo>
                <a:close/>
              </a:path>
              <a:path w="77723" h="400812" extrusionOk="0">
                <a:moveTo>
                  <a:pt x="39624" y="342900"/>
                </a:moveTo>
                <a:lnTo>
                  <a:pt x="44196" y="400812"/>
                </a:lnTo>
                <a:lnTo>
                  <a:pt x="7620" y="332231"/>
                </a:lnTo>
                <a:lnTo>
                  <a:pt x="39320" y="331542"/>
                </a:lnTo>
                <a:lnTo>
                  <a:pt x="39624" y="342900"/>
                </a:lnTo>
                <a:close/>
              </a:path>
              <a:path w="77723" h="400812" extrusionOk="0">
                <a:moveTo>
                  <a:pt x="77724" y="330707"/>
                </a:moveTo>
                <a:lnTo>
                  <a:pt x="45720" y="342900"/>
                </a:lnTo>
                <a:lnTo>
                  <a:pt x="45351" y="331411"/>
                </a:lnTo>
                <a:lnTo>
                  <a:pt x="77724" y="330707"/>
                </a:lnTo>
                <a:close/>
              </a:path>
              <a:path w="77723" h="400812" extrusionOk="0">
                <a:moveTo>
                  <a:pt x="0" y="70104"/>
                </a:moveTo>
                <a:lnTo>
                  <a:pt x="32004" y="57912"/>
                </a:lnTo>
                <a:lnTo>
                  <a:pt x="32311" y="69401"/>
                </a:lnTo>
                <a:lnTo>
                  <a:pt x="0" y="7010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1" name="Google Shape;1491;p17"/>
          <p:cNvSpPr/>
          <p:nvPr/>
        </p:nvSpPr>
        <p:spPr>
          <a:xfrm>
            <a:off x="483108" y="3400650"/>
            <a:ext cx="464763" cy="48193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2" name="Google Shape;1492;p17"/>
          <p:cNvSpPr/>
          <p:nvPr/>
        </p:nvSpPr>
        <p:spPr>
          <a:xfrm>
            <a:off x="374904" y="4423253"/>
            <a:ext cx="526631" cy="54900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3" name="Google Shape;1493;p17"/>
          <p:cNvSpPr/>
          <p:nvPr/>
        </p:nvSpPr>
        <p:spPr>
          <a:xfrm>
            <a:off x="426719" y="5005420"/>
            <a:ext cx="404405" cy="430467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4" name="Google Shape;1494;p17"/>
          <p:cNvSpPr/>
          <p:nvPr/>
        </p:nvSpPr>
        <p:spPr>
          <a:xfrm>
            <a:off x="454153" y="3874614"/>
            <a:ext cx="424020" cy="561477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5" name="Google Shape;1495;p17"/>
          <p:cNvSpPr/>
          <p:nvPr/>
        </p:nvSpPr>
        <p:spPr>
          <a:xfrm>
            <a:off x="5076444" y="1835502"/>
            <a:ext cx="4665743" cy="340005"/>
          </a:xfrm>
          <a:custGeom>
            <a:avLst/>
            <a:gdLst/>
            <a:ahLst/>
            <a:cxnLst/>
            <a:rect l="l" t="t" r="r" b="b"/>
            <a:pathLst>
              <a:path w="4712208" h="332231" extrusionOk="0">
                <a:moveTo>
                  <a:pt x="0" y="0"/>
                </a:moveTo>
                <a:lnTo>
                  <a:pt x="4712208" y="0"/>
                </a:lnTo>
                <a:lnTo>
                  <a:pt x="4712208" y="332231"/>
                </a:lnTo>
                <a:lnTo>
                  <a:pt x="0" y="33223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6" name="Google Shape;1496;p17"/>
          <p:cNvSpPr/>
          <p:nvPr/>
        </p:nvSpPr>
        <p:spPr>
          <a:xfrm>
            <a:off x="5076444" y="1835502"/>
            <a:ext cx="4665743" cy="340005"/>
          </a:xfrm>
          <a:custGeom>
            <a:avLst/>
            <a:gdLst/>
            <a:ahLst/>
            <a:cxnLst/>
            <a:rect l="l" t="t" r="r" b="b"/>
            <a:pathLst>
              <a:path w="4712208" h="332231" extrusionOk="0">
                <a:moveTo>
                  <a:pt x="0" y="0"/>
                </a:moveTo>
                <a:lnTo>
                  <a:pt x="4712208" y="0"/>
                </a:lnTo>
                <a:lnTo>
                  <a:pt x="4712208" y="332231"/>
                </a:lnTo>
                <a:lnTo>
                  <a:pt x="0" y="332231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7" name="Google Shape;1497;p17"/>
          <p:cNvSpPr/>
          <p:nvPr/>
        </p:nvSpPr>
        <p:spPr>
          <a:xfrm>
            <a:off x="5501639" y="1858362"/>
            <a:ext cx="324429" cy="290096"/>
          </a:xfrm>
          <a:custGeom>
            <a:avLst/>
            <a:gdLst/>
            <a:ahLst/>
            <a:cxnLst/>
            <a:rect l="l" t="t" r="r" b="b"/>
            <a:pathLst>
              <a:path w="327660" h="283463" extrusionOk="0">
                <a:moveTo>
                  <a:pt x="164592" y="283463"/>
                </a:moveTo>
                <a:lnTo>
                  <a:pt x="0" y="120396"/>
                </a:lnTo>
                <a:lnTo>
                  <a:pt x="103632" y="120396"/>
                </a:lnTo>
                <a:lnTo>
                  <a:pt x="103632" y="0"/>
                </a:lnTo>
                <a:lnTo>
                  <a:pt x="224028" y="0"/>
                </a:lnTo>
                <a:lnTo>
                  <a:pt x="224028" y="120396"/>
                </a:lnTo>
                <a:lnTo>
                  <a:pt x="327660" y="120396"/>
                </a:lnTo>
                <a:lnTo>
                  <a:pt x="164592" y="2834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8" name="Google Shape;1498;p17"/>
          <p:cNvSpPr/>
          <p:nvPr/>
        </p:nvSpPr>
        <p:spPr>
          <a:xfrm>
            <a:off x="5081016" y="2167733"/>
            <a:ext cx="4664233" cy="3393823"/>
          </a:xfrm>
          <a:custGeom>
            <a:avLst/>
            <a:gdLst/>
            <a:ahLst/>
            <a:cxnLst/>
            <a:rect l="l" t="t" r="r" b="b"/>
            <a:pathLst>
              <a:path w="4710683" h="3316223" extrusionOk="0">
                <a:moveTo>
                  <a:pt x="0" y="0"/>
                </a:moveTo>
                <a:lnTo>
                  <a:pt x="4710683" y="0"/>
                </a:lnTo>
                <a:lnTo>
                  <a:pt x="4710683" y="3316223"/>
                </a:lnTo>
                <a:lnTo>
                  <a:pt x="0" y="3316223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9" name="Google Shape;1499;p17"/>
          <p:cNvSpPr/>
          <p:nvPr/>
        </p:nvSpPr>
        <p:spPr>
          <a:xfrm>
            <a:off x="5288280" y="2341469"/>
            <a:ext cx="513051" cy="455421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0" name="Google Shape;1500;p17"/>
          <p:cNvSpPr/>
          <p:nvPr/>
        </p:nvSpPr>
        <p:spPr>
          <a:xfrm>
            <a:off x="5291329" y="3804510"/>
            <a:ext cx="485888" cy="416430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1" name="Google Shape;1501;p17"/>
          <p:cNvSpPr/>
          <p:nvPr/>
        </p:nvSpPr>
        <p:spPr>
          <a:xfrm>
            <a:off x="5283707" y="4312001"/>
            <a:ext cx="493434" cy="51468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2" name="Google Shape;1502;p17"/>
          <p:cNvSpPr/>
          <p:nvPr/>
        </p:nvSpPr>
        <p:spPr>
          <a:xfrm>
            <a:off x="5312664" y="4824066"/>
            <a:ext cx="407423" cy="414870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3" name="Google Shape;1503;p17"/>
          <p:cNvSpPr/>
          <p:nvPr/>
        </p:nvSpPr>
        <p:spPr>
          <a:xfrm>
            <a:off x="5283707" y="2894682"/>
            <a:ext cx="362153" cy="709646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4" name="Google Shape;1504;p17"/>
          <p:cNvSpPr txBox="1"/>
          <p:nvPr/>
        </p:nvSpPr>
        <p:spPr>
          <a:xfrm>
            <a:off x="226646" y="499698"/>
            <a:ext cx="2981706" cy="72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4892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latin typeface="Times New Roman"/>
                <a:ea typeface="Times New Roman"/>
                <a:cs typeface="Times New Roman"/>
                <a:sym typeface="Times New Roman"/>
              </a:rPr>
              <a:t>Biomarker FeNO</a:t>
            </a:r>
            <a:endParaRPr sz="2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0000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lang="en-US" sz="255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Non-disease-related</a:t>
            </a:r>
            <a:endParaRPr sz="2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5" name="Google Shape;1505;p17"/>
          <p:cNvSpPr txBox="1"/>
          <p:nvPr/>
        </p:nvSpPr>
        <p:spPr>
          <a:xfrm>
            <a:off x="5982936" y="1379172"/>
            <a:ext cx="2081109" cy="370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noAutofit/>
          </a:bodyPr>
          <a:lstStyle/>
          <a:p>
            <a:pPr marL="12700" marR="0" lvl="0" indent="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 values</a:t>
            </a:r>
            <a:r>
              <a:rPr lang="en-US" sz="2550" baseline="3000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6" name="Google Shape;1506;p17"/>
          <p:cNvSpPr txBox="1"/>
          <p:nvPr/>
        </p:nvSpPr>
        <p:spPr>
          <a:xfrm>
            <a:off x="3259705" y="1389651"/>
            <a:ext cx="1042346" cy="35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factors</a:t>
            </a:r>
            <a:endParaRPr sz="2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7" name="Google Shape;1507;p17"/>
          <p:cNvSpPr txBox="1"/>
          <p:nvPr/>
        </p:nvSpPr>
        <p:spPr>
          <a:xfrm>
            <a:off x="4329429" y="1389651"/>
            <a:ext cx="1619080" cy="35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influencing</a:t>
            </a:r>
            <a:endParaRPr sz="2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8" name="Google Shape;1508;p17"/>
          <p:cNvSpPr txBox="1"/>
          <p:nvPr/>
        </p:nvSpPr>
        <p:spPr>
          <a:xfrm>
            <a:off x="6083322" y="3148727"/>
            <a:ext cx="3179790" cy="22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475" rIns="0" bIns="0" anchor="t" anchorCtr="0">
            <a:noAutofit/>
          </a:bodyPr>
          <a:lstStyle/>
          <a:p>
            <a:pPr marL="127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latin typeface="Times New Roman"/>
                <a:ea typeface="Times New Roman"/>
                <a:cs typeface="Times New Roman"/>
                <a:sym typeface="Times New Roman"/>
              </a:rPr>
              <a:t>duration of approx. 30 min afterwards</a:t>
            </a:r>
            <a:r>
              <a:rPr lang="en-US" sz="1500" baseline="30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9" name="Google Shape;1509;p17"/>
          <p:cNvSpPr txBox="1"/>
          <p:nvPr/>
        </p:nvSpPr>
        <p:spPr>
          <a:xfrm>
            <a:off x="232650" y="5714189"/>
            <a:ext cx="9343019" cy="49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noAutofit/>
          </a:bodyPr>
          <a:lstStyle/>
          <a:p>
            <a:pPr marL="12700" marR="0" lvl="0" indent="0" algn="l" rtl="0">
              <a:lnSpc>
                <a:spcPct val="85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Dweik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et al. Am J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Crit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Care Med 2011;184:602–15,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Silkoff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et al. Am J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Crit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Care Med 1999;159:940-44,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Dressel  et al.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Med 2008;102:962-9.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4 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Olin et al. </a:t>
            </a:r>
            <a:r>
              <a:rPr lang="en-US" sz="1100" dirty="0" smtClean="0">
                <a:latin typeface="Times New Roman"/>
                <a:ea typeface="Times New Roman"/>
                <a:cs typeface="Times New Roman"/>
                <a:sym typeface="Times New Roman"/>
              </a:rPr>
              <a:t>Chest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smtClean="0">
                <a:latin typeface="Times New Roman"/>
                <a:ea typeface="Times New Roman"/>
                <a:cs typeface="Times New Roman"/>
                <a:sym typeface="Times New Roman"/>
              </a:rPr>
              <a:t>2006;130:1319-25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5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McSharry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et al. J Allergy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Clin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Immunol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2005;116:88-93,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6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Haccuria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et al. J Allergy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Clin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Immunol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2014;134:554-9, </a:t>
            </a:r>
            <a:r>
              <a:rPr lang="en-US" sz="11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Jacinto et al. J Breath Res 2015;  9: </a:t>
            </a:r>
            <a:r>
              <a:rPr lang="en-US" sz="1100" dirty="0" smtClean="0">
                <a:latin typeface="Times New Roman"/>
                <a:ea typeface="Times New Roman"/>
                <a:cs typeface="Times New Roman"/>
                <a:sym typeface="Times New Roman"/>
              </a:rPr>
              <a:t>036005.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baseline="30000" dirty="0" smtClean="0"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lang="en-US" sz="1100" dirty="0" smtClean="0">
                <a:latin typeface="Times New Roman"/>
                <a:ea typeface="Times New Roman"/>
                <a:cs typeface="Times New Roman"/>
                <a:sym typeface="Times New Roman"/>
              </a:rPr>
              <a:t>Beier 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et al.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Eur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Respir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J 2003;22:354-7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13" marR="18042" lvl="0" indent="0" algn="l" rtl="0">
              <a:lnSpc>
                <a:spcPct val="95825"/>
              </a:lnSpc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0" name="Google Shape;1510;p17"/>
          <p:cNvSpPr txBox="1"/>
          <p:nvPr/>
        </p:nvSpPr>
        <p:spPr>
          <a:xfrm>
            <a:off x="245365" y="1835502"/>
            <a:ext cx="4665742" cy="34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9525" rIns="0" bIns="0" anchor="t" anchorCtr="0">
            <a:noAutofit/>
          </a:bodyPr>
          <a:lstStyle/>
          <a:p>
            <a:pPr marL="853436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Factors increasing FeNO values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1" name="Google Shape;1511;p17"/>
          <p:cNvSpPr txBox="1"/>
          <p:nvPr/>
        </p:nvSpPr>
        <p:spPr>
          <a:xfrm>
            <a:off x="245365" y="2167733"/>
            <a:ext cx="4687672" cy="339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2214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  <a:p>
            <a:pPr marL="777234" marR="22148" lvl="0" indent="0" algn="l" rtl="0">
              <a:lnSpc>
                <a:spcPct val="111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Bronchodilatation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95160" marR="0" lvl="0" indent="0" algn="l" rtl="0">
              <a:lnSpc>
                <a:spcPct val="95825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</a:t>
            </a:r>
            <a:r>
              <a:rPr lang="en-US" sz="1300" dirty="0" err="1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measurement before </a:t>
            </a:r>
            <a:r>
              <a:rPr lang="en-US" sz="1300" dirty="0" err="1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bronchodilatation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7234" marR="22148" lvl="0" indent="0" algn="l" rtl="0">
              <a:lnSpc>
                <a:spcPct val="111133"/>
              </a:lnSpc>
              <a:spcBef>
                <a:spcPts val="1303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Increased airway caliber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3,4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02804" marR="22148" lvl="0" indent="0" algn="l" rtl="0">
              <a:lnSpc>
                <a:spcPct val="95825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height as a surrogate parameter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7234" marR="22148" lvl="0" indent="0" algn="l" rtl="0">
              <a:lnSpc>
                <a:spcPct val="111133"/>
              </a:lnSpc>
              <a:spcBef>
                <a:spcPts val="1303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Food  and Beverages potentially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1,4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02804" marR="22148" lvl="0" indent="0" algn="l" rtl="0">
              <a:lnSpc>
                <a:spcPct val="95825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do  not drink or eat before measurement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7234" marR="22148" lvl="0" indent="0" algn="l" rtl="0">
              <a:lnSpc>
                <a:spcPct val="111133"/>
              </a:lnSpc>
              <a:spcBef>
                <a:spcPts val="1291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Atopy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3,4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7234" marR="22148" lvl="0" indent="0" algn="l" rtl="0">
              <a:lnSpc>
                <a:spcPct val="95825"/>
              </a:lnSpc>
              <a:spcBef>
                <a:spcPts val="2616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Respiratory tract infections³</a:t>
            </a: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7234" marR="22148" lvl="0" indent="0" algn="l" rtl="0">
              <a:lnSpc>
                <a:spcPct val="111133"/>
              </a:lnSpc>
              <a:spcBef>
                <a:spcPts val="2604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Age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4,7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2" name="Google Shape;1512;p17"/>
          <p:cNvSpPr txBox="1"/>
          <p:nvPr/>
        </p:nvSpPr>
        <p:spPr>
          <a:xfrm>
            <a:off x="5081016" y="1835502"/>
            <a:ext cx="4664233" cy="34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9525" rIns="0" bIns="0" anchor="t" anchorCtr="0">
            <a:noAutofit/>
          </a:bodyPr>
          <a:lstStyle/>
          <a:p>
            <a:pPr marL="818416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Factors decreasing FeNO values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3" name="Google Shape;1513;p17"/>
          <p:cNvSpPr txBox="1"/>
          <p:nvPr/>
        </p:nvSpPr>
        <p:spPr>
          <a:xfrm>
            <a:off x="5081016" y="2167733"/>
            <a:ext cx="4664233" cy="339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  <a:p>
            <a:pPr marL="783334" marR="0" lvl="0" indent="0" algn="l" rtl="0">
              <a:lnSpc>
                <a:spcPct val="111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Bronchoconstriction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2,6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08842" marR="0" lvl="0" indent="0" algn="l" rtl="0">
              <a:lnSpc>
                <a:spcPct val="95825"/>
              </a:lnSpc>
              <a:spcBef>
                <a:spcPts val="571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</a:t>
            </a:r>
            <a:r>
              <a:rPr lang="en-US" sz="1300" dirty="0" err="1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measurement before Provocation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83334" marR="0" lvl="0" indent="0" algn="l" rtl="0">
              <a:lnSpc>
                <a:spcPct val="95825"/>
              </a:lnSpc>
              <a:spcBef>
                <a:spcPts val="1412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Spirometry reduces </a:t>
            </a:r>
            <a:r>
              <a:rPr lang="en-US" sz="14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 values for</a:t>
            </a: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08842" marR="0" lvl="0" indent="0" algn="l" rtl="0">
              <a:lnSpc>
                <a:spcPct val="95825"/>
              </a:lnSpc>
              <a:spcBef>
                <a:spcPts val="2454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</a:t>
            </a:r>
            <a:r>
              <a:rPr lang="en-US" sz="1300" dirty="0" err="1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measurement before Spirometry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83334" marR="0" lvl="0" indent="0" algn="l" rtl="0">
              <a:lnSpc>
                <a:spcPct val="111133"/>
              </a:lnSpc>
              <a:spcBef>
                <a:spcPts val="1412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Increased mucus production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63158" marR="0" lvl="0" indent="0" algn="l" rtl="0">
              <a:lnSpc>
                <a:spcPct val="95825"/>
              </a:lnSpc>
              <a:spcBef>
                <a:spcPts val="571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 </a:t>
            </a:r>
            <a:r>
              <a:rPr lang="en-US" sz="1300" dirty="0" err="1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3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measurement before Sputum induction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83334" marR="0" lvl="0" indent="0" algn="l" rtl="0">
              <a:lnSpc>
                <a:spcPct val="111133"/>
              </a:lnSpc>
              <a:spcBef>
                <a:spcPts val="1963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Smoking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83334" marR="0" lvl="0" indent="0" algn="l" rtl="0">
              <a:lnSpc>
                <a:spcPct val="111133"/>
              </a:lnSpc>
              <a:spcBef>
                <a:spcPts val="1872"/>
              </a:spcBef>
              <a:spcAft>
                <a:spcPts val="0"/>
              </a:spcAft>
              <a:buNone/>
            </a:pPr>
            <a:r>
              <a:rPr lang="en-US" sz="1450" dirty="0">
                <a:latin typeface="Times New Roman"/>
                <a:ea typeface="Times New Roman"/>
                <a:cs typeface="Times New Roman"/>
                <a:sym typeface="Times New Roman"/>
              </a:rPr>
              <a:t> Gender, female</a:t>
            </a:r>
            <a:r>
              <a:rPr lang="en-US" sz="1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3,4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19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9" name="Google Shape;1519;p19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0" name="Google Shape;1520;p19"/>
          <p:cNvSpPr/>
          <p:nvPr/>
        </p:nvSpPr>
        <p:spPr>
          <a:xfrm>
            <a:off x="2343912" y="2133600"/>
            <a:ext cx="5285232" cy="408736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1" name="Google Shape;1521;p19"/>
          <p:cNvSpPr/>
          <p:nvPr/>
        </p:nvSpPr>
        <p:spPr>
          <a:xfrm>
            <a:off x="2481072" y="2823971"/>
            <a:ext cx="726947" cy="726948"/>
          </a:xfrm>
          <a:custGeom>
            <a:avLst/>
            <a:gdLst/>
            <a:ahLst/>
            <a:cxnLst/>
            <a:rect l="l" t="t" r="r" b="b"/>
            <a:pathLst>
              <a:path w="726947" h="726948" extrusionOk="0">
                <a:moveTo>
                  <a:pt x="0" y="362712"/>
                </a:moveTo>
                <a:lnTo>
                  <a:pt x="1207" y="333055"/>
                </a:lnTo>
                <a:lnTo>
                  <a:pt x="4765" y="304042"/>
                </a:lnTo>
                <a:lnTo>
                  <a:pt x="10580" y="275768"/>
                </a:lnTo>
                <a:lnTo>
                  <a:pt x="18556" y="248326"/>
                </a:lnTo>
                <a:lnTo>
                  <a:pt x="28598" y="221813"/>
                </a:lnTo>
                <a:lnTo>
                  <a:pt x="40613" y="196323"/>
                </a:lnTo>
                <a:lnTo>
                  <a:pt x="54504" y="171950"/>
                </a:lnTo>
                <a:lnTo>
                  <a:pt x="70177" y="148791"/>
                </a:lnTo>
                <a:lnTo>
                  <a:pt x="87537" y="126939"/>
                </a:lnTo>
                <a:lnTo>
                  <a:pt x="106489" y="106489"/>
                </a:lnTo>
                <a:lnTo>
                  <a:pt x="126939" y="87537"/>
                </a:lnTo>
                <a:lnTo>
                  <a:pt x="148791" y="70177"/>
                </a:lnTo>
                <a:lnTo>
                  <a:pt x="171950" y="54504"/>
                </a:lnTo>
                <a:lnTo>
                  <a:pt x="196323" y="40613"/>
                </a:lnTo>
                <a:lnTo>
                  <a:pt x="221813" y="28598"/>
                </a:lnTo>
                <a:lnTo>
                  <a:pt x="248326" y="18556"/>
                </a:lnTo>
                <a:lnTo>
                  <a:pt x="275768" y="10580"/>
                </a:lnTo>
                <a:lnTo>
                  <a:pt x="304042" y="4765"/>
                </a:lnTo>
                <a:lnTo>
                  <a:pt x="333055" y="1207"/>
                </a:lnTo>
                <a:lnTo>
                  <a:pt x="362712" y="0"/>
                </a:lnTo>
                <a:lnTo>
                  <a:pt x="392585" y="1207"/>
                </a:lnTo>
                <a:lnTo>
                  <a:pt x="421794" y="4765"/>
                </a:lnTo>
                <a:lnTo>
                  <a:pt x="450244" y="10580"/>
                </a:lnTo>
                <a:lnTo>
                  <a:pt x="477841" y="18556"/>
                </a:lnTo>
                <a:lnTo>
                  <a:pt x="504491" y="28598"/>
                </a:lnTo>
                <a:lnTo>
                  <a:pt x="530102" y="40613"/>
                </a:lnTo>
                <a:lnTo>
                  <a:pt x="554578" y="54504"/>
                </a:lnTo>
                <a:lnTo>
                  <a:pt x="577827" y="70177"/>
                </a:lnTo>
                <a:lnTo>
                  <a:pt x="599755" y="87537"/>
                </a:lnTo>
                <a:lnTo>
                  <a:pt x="620268" y="106489"/>
                </a:lnTo>
                <a:lnTo>
                  <a:pt x="639271" y="126939"/>
                </a:lnTo>
                <a:lnTo>
                  <a:pt x="656673" y="148791"/>
                </a:lnTo>
                <a:lnTo>
                  <a:pt x="672378" y="171950"/>
                </a:lnTo>
                <a:lnTo>
                  <a:pt x="686293" y="196323"/>
                </a:lnTo>
                <a:lnTo>
                  <a:pt x="698325" y="221813"/>
                </a:lnTo>
                <a:lnTo>
                  <a:pt x="708379" y="248326"/>
                </a:lnTo>
                <a:lnTo>
                  <a:pt x="716362" y="275768"/>
                </a:lnTo>
                <a:lnTo>
                  <a:pt x="722180" y="304042"/>
                </a:lnTo>
                <a:lnTo>
                  <a:pt x="725740" y="333055"/>
                </a:lnTo>
                <a:lnTo>
                  <a:pt x="726947" y="362712"/>
                </a:lnTo>
                <a:lnTo>
                  <a:pt x="725740" y="392585"/>
                </a:lnTo>
                <a:lnTo>
                  <a:pt x="722180" y="421794"/>
                </a:lnTo>
                <a:lnTo>
                  <a:pt x="716362" y="450244"/>
                </a:lnTo>
                <a:lnTo>
                  <a:pt x="708379" y="477841"/>
                </a:lnTo>
                <a:lnTo>
                  <a:pt x="698325" y="504491"/>
                </a:lnTo>
                <a:lnTo>
                  <a:pt x="686293" y="530102"/>
                </a:lnTo>
                <a:lnTo>
                  <a:pt x="672378" y="554578"/>
                </a:lnTo>
                <a:lnTo>
                  <a:pt x="656673" y="577827"/>
                </a:lnTo>
                <a:lnTo>
                  <a:pt x="639271" y="599755"/>
                </a:lnTo>
                <a:lnTo>
                  <a:pt x="620268" y="620268"/>
                </a:lnTo>
                <a:lnTo>
                  <a:pt x="599755" y="639271"/>
                </a:lnTo>
                <a:lnTo>
                  <a:pt x="577827" y="656673"/>
                </a:lnTo>
                <a:lnTo>
                  <a:pt x="554578" y="672378"/>
                </a:lnTo>
                <a:lnTo>
                  <a:pt x="530102" y="686293"/>
                </a:lnTo>
                <a:lnTo>
                  <a:pt x="504491" y="698325"/>
                </a:lnTo>
                <a:lnTo>
                  <a:pt x="477841" y="708379"/>
                </a:lnTo>
                <a:lnTo>
                  <a:pt x="450244" y="716362"/>
                </a:lnTo>
                <a:lnTo>
                  <a:pt x="421794" y="722180"/>
                </a:lnTo>
                <a:lnTo>
                  <a:pt x="392585" y="725740"/>
                </a:lnTo>
                <a:lnTo>
                  <a:pt x="362712" y="726948"/>
                </a:lnTo>
                <a:lnTo>
                  <a:pt x="333055" y="725740"/>
                </a:lnTo>
                <a:lnTo>
                  <a:pt x="304042" y="722180"/>
                </a:lnTo>
                <a:lnTo>
                  <a:pt x="275768" y="716362"/>
                </a:lnTo>
                <a:lnTo>
                  <a:pt x="248326" y="708379"/>
                </a:lnTo>
                <a:lnTo>
                  <a:pt x="221813" y="698325"/>
                </a:lnTo>
                <a:lnTo>
                  <a:pt x="196323" y="686293"/>
                </a:lnTo>
                <a:lnTo>
                  <a:pt x="171950" y="672378"/>
                </a:lnTo>
                <a:lnTo>
                  <a:pt x="148791" y="656673"/>
                </a:lnTo>
                <a:lnTo>
                  <a:pt x="126939" y="639271"/>
                </a:lnTo>
                <a:lnTo>
                  <a:pt x="106489" y="620268"/>
                </a:lnTo>
                <a:lnTo>
                  <a:pt x="87537" y="599755"/>
                </a:lnTo>
                <a:lnTo>
                  <a:pt x="70177" y="577827"/>
                </a:lnTo>
                <a:lnTo>
                  <a:pt x="54504" y="554578"/>
                </a:lnTo>
                <a:lnTo>
                  <a:pt x="40613" y="530102"/>
                </a:lnTo>
                <a:lnTo>
                  <a:pt x="28598" y="504491"/>
                </a:lnTo>
                <a:lnTo>
                  <a:pt x="18556" y="477841"/>
                </a:lnTo>
                <a:lnTo>
                  <a:pt x="10580" y="450244"/>
                </a:lnTo>
                <a:lnTo>
                  <a:pt x="4765" y="421794"/>
                </a:lnTo>
                <a:lnTo>
                  <a:pt x="1207" y="392585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2" name="Google Shape;1522;p19"/>
          <p:cNvSpPr/>
          <p:nvPr/>
        </p:nvSpPr>
        <p:spPr>
          <a:xfrm>
            <a:off x="2622803" y="2970276"/>
            <a:ext cx="440436" cy="4358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3" name="Google Shape;1523;p19"/>
          <p:cNvSpPr/>
          <p:nvPr/>
        </p:nvSpPr>
        <p:spPr>
          <a:xfrm>
            <a:off x="3384470" y="5198364"/>
            <a:ext cx="725424" cy="725424"/>
          </a:xfrm>
          <a:custGeom>
            <a:avLst/>
            <a:gdLst/>
            <a:ahLst/>
            <a:cxnLst/>
            <a:rect l="l" t="t" r="r" b="b"/>
            <a:pathLst>
              <a:path w="725424" h="725424" extrusionOk="0">
                <a:moveTo>
                  <a:pt x="0" y="362712"/>
                </a:moveTo>
                <a:lnTo>
                  <a:pt x="1196" y="332849"/>
                </a:lnTo>
                <a:lnTo>
                  <a:pt x="4724" y="303672"/>
                </a:lnTo>
                <a:lnTo>
                  <a:pt x="10492" y="275272"/>
                </a:lnTo>
                <a:lnTo>
                  <a:pt x="18409" y="247741"/>
                </a:lnTo>
                <a:lnTo>
                  <a:pt x="28384" y="221170"/>
                </a:lnTo>
                <a:lnTo>
                  <a:pt x="40325" y="195651"/>
                </a:lnTo>
                <a:lnTo>
                  <a:pt x="54140" y="171274"/>
                </a:lnTo>
                <a:lnTo>
                  <a:pt x="69738" y="148132"/>
                </a:lnTo>
                <a:lnTo>
                  <a:pt x="87028" y="126316"/>
                </a:lnTo>
                <a:lnTo>
                  <a:pt x="105917" y="105918"/>
                </a:lnTo>
                <a:lnTo>
                  <a:pt x="126316" y="87028"/>
                </a:lnTo>
                <a:lnTo>
                  <a:pt x="148132" y="69738"/>
                </a:lnTo>
                <a:lnTo>
                  <a:pt x="171274" y="54140"/>
                </a:lnTo>
                <a:lnTo>
                  <a:pt x="195651" y="40325"/>
                </a:lnTo>
                <a:lnTo>
                  <a:pt x="221170" y="28384"/>
                </a:lnTo>
                <a:lnTo>
                  <a:pt x="247741" y="18409"/>
                </a:lnTo>
                <a:lnTo>
                  <a:pt x="275272" y="10492"/>
                </a:lnTo>
                <a:lnTo>
                  <a:pt x="303672" y="4724"/>
                </a:lnTo>
                <a:lnTo>
                  <a:pt x="332849" y="1196"/>
                </a:lnTo>
                <a:lnTo>
                  <a:pt x="362712" y="0"/>
                </a:lnTo>
                <a:lnTo>
                  <a:pt x="392574" y="1196"/>
                </a:lnTo>
                <a:lnTo>
                  <a:pt x="421751" y="4724"/>
                </a:lnTo>
                <a:lnTo>
                  <a:pt x="450151" y="10492"/>
                </a:lnTo>
                <a:lnTo>
                  <a:pt x="477682" y="18409"/>
                </a:lnTo>
                <a:lnTo>
                  <a:pt x="504253" y="28384"/>
                </a:lnTo>
                <a:lnTo>
                  <a:pt x="529772" y="40325"/>
                </a:lnTo>
                <a:lnTo>
                  <a:pt x="554149" y="54140"/>
                </a:lnTo>
                <a:lnTo>
                  <a:pt x="577291" y="69738"/>
                </a:lnTo>
                <a:lnTo>
                  <a:pt x="599107" y="87028"/>
                </a:lnTo>
                <a:lnTo>
                  <a:pt x="619506" y="105918"/>
                </a:lnTo>
                <a:lnTo>
                  <a:pt x="638396" y="126316"/>
                </a:lnTo>
                <a:lnTo>
                  <a:pt x="655685" y="148132"/>
                </a:lnTo>
                <a:lnTo>
                  <a:pt x="671283" y="171274"/>
                </a:lnTo>
                <a:lnTo>
                  <a:pt x="685098" y="195651"/>
                </a:lnTo>
                <a:lnTo>
                  <a:pt x="697039" y="221170"/>
                </a:lnTo>
                <a:lnTo>
                  <a:pt x="707014" y="247741"/>
                </a:lnTo>
                <a:lnTo>
                  <a:pt x="714931" y="275272"/>
                </a:lnTo>
                <a:lnTo>
                  <a:pt x="720699" y="303672"/>
                </a:lnTo>
                <a:lnTo>
                  <a:pt x="724227" y="332849"/>
                </a:lnTo>
                <a:lnTo>
                  <a:pt x="725424" y="362712"/>
                </a:lnTo>
                <a:lnTo>
                  <a:pt x="724227" y="392574"/>
                </a:lnTo>
                <a:lnTo>
                  <a:pt x="720699" y="421751"/>
                </a:lnTo>
                <a:lnTo>
                  <a:pt x="714931" y="450151"/>
                </a:lnTo>
                <a:lnTo>
                  <a:pt x="707014" y="477682"/>
                </a:lnTo>
                <a:lnTo>
                  <a:pt x="697039" y="504253"/>
                </a:lnTo>
                <a:lnTo>
                  <a:pt x="685098" y="529772"/>
                </a:lnTo>
                <a:lnTo>
                  <a:pt x="671283" y="554149"/>
                </a:lnTo>
                <a:lnTo>
                  <a:pt x="655685" y="577291"/>
                </a:lnTo>
                <a:lnTo>
                  <a:pt x="638396" y="599107"/>
                </a:lnTo>
                <a:lnTo>
                  <a:pt x="619506" y="619506"/>
                </a:lnTo>
                <a:lnTo>
                  <a:pt x="599107" y="638396"/>
                </a:lnTo>
                <a:lnTo>
                  <a:pt x="577291" y="655685"/>
                </a:lnTo>
                <a:lnTo>
                  <a:pt x="554149" y="671283"/>
                </a:lnTo>
                <a:lnTo>
                  <a:pt x="529772" y="685098"/>
                </a:lnTo>
                <a:lnTo>
                  <a:pt x="504253" y="697039"/>
                </a:lnTo>
                <a:lnTo>
                  <a:pt x="477682" y="707014"/>
                </a:lnTo>
                <a:lnTo>
                  <a:pt x="450151" y="714931"/>
                </a:lnTo>
                <a:lnTo>
                  <a:pt x="421751" y="720699"/>
                </a:lnTo>
                <a:lnTo>
                  <a:pt x="392574" y="724227"/>
                </a:lnTo>
                <a:lnTo>
                  <a:pt x="362712" y="725424"/>
                </a:lnTo>
                <a:lnTo>
                  <a:pt x="332849" y="724227"/>
                </a:lnTo>
                <a:lnTo>
                  <a:pt x="303672" y="720699"/>
                </a:lnTo>
                <a:lnTo>
                  <a:pt x="275272" y="714931"/>
                </a:lnTo>
                <a:lnTo>
                  <a:pt x="247741" y="707014"/>
                </a:lnTo>
                <a:lnTo>
                  <a:pt x="221170" y="697039"/>
                </a:lnTo>
                <a:lnTo>
                  <a:pt x="195651" y="685098"/>
                </a:lnTo>
                <a:lnTo>
                  <a:pt x="171274" y="671283"/>
                </a:lnTo>
                <a:lnTo>
                  <a:pt x="148132" y="655685"/>
                </a:lnTo>
                <a:lnTo>
                  <a:pt x="126316" y="638396"/>
                </a:lnTo>
                <a:lnTo>
                  <a:pt x="105917" y="619506"/>
                </a:lnTo>
                <a:lnTo>
                  <a:pt x="87028" y="599107"/>
                </a:lnTo>
                <a:lnTo>
                  <a:pt x="69738" y="577291"/>
                </a:lnTo>
                <a:lnTo>
                  <a:pt x="54140" y="554149"/>
                </a:lnTo>
                <a:lnTo>
                  <a:pt x="40325" y="529772"/>
                </a:lnTo>
                <a:lnTo>
                  <a:pt x="28384" y="504253"/>
                </a:lnTo>
                <a:lnTo>
                  <a:pt x="18409" y="477682"/>
                </a:lnTo>
                <a:lnTo>
                  <a:pt x="10492" y="450151"/>
                </a:lnTo>
                <a:lnTo>
                  <a:pt x="4724" y="421751"/>
                </a:lnTo>
                <a:lnTo>
                  <a:pt x="1196" y="392574"/>
                </a:lnTo>
                <a:lnTo>
                  <a:pt x="0" y="3627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4" name="Google Shape;1524;p19"/>
          <p:cNvSpPr/>
          <p:nvPr/>
        </p:nvSpPr>
        <p:spPr>
          <a:xfrm>
            <a:off x="3520440" y="5323332"/>
            <a:ext cx="473963" cy="47396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5" name="Google Shape;1525;p19"/>
          <p:cNvSpPr/>
          <p:nvPr/>
        </p:nvSpPr>
        <p:spPr>
          <a:xfrm>
            <a:off x="5791200" y="3299460"/>
            <a:ext cx="725424" cy="726948"/>
          </a:xfrm>
          <a:custGeom>
            <a:avLst/>
            <a:gdLst/>
            <a:ahLst/>
            <a:cxnLst/>
            <a:rect l="l" t="t" r="r" b="b"/>
            <a:pathLst>
              <a:path w="725424" h="726948" extrusionOk="0">
                <a:moveTo>
                  <a:pt x="0" y="364236"/>
                </a:moveTo>
                <a:lnTo>
                  <a:pt x="1207" y="334362"/>
                </a:lnTo>
                <a:lnTo>
                  <a:pt x="4765" y="305153"/>
                </a:lnTo>
                <a:lnTo>
                  <a:pt x="10580" y="276703"/>
                </a:lnTo>
                <a:lnTo>
                  <a:pt x="18556" y="249106"/>
                </a:lnTo>
                <a:lnTo>
                  <a:pt x="28598" y="222456"/>
                </a:lnTo>
                <a:lnTo>
                  <a:pt x="40613" y="196845"/>
                </a:lnTo>
                <a:lnTo>
                  <a:pt x="54504" y="172369"/>
                </a:lnTo>
                <a:lnTo>
                  <a:pt x="70177" y="149120"/>
                </a:lnTo>
                <a:lnTo>
                  <a:pt x="87537" y="127192"/>
                </a:lnTo>
                <a:lnTo>
                  <a:pt x="106489" y="106680"/>
                </a:lnTo>
                <a:lnTo>
                  <a:pt x="126939" y="87676"/>
                </a:lnTo>
                <a:lnTo>
                  <a:pt x="148791" y="70274"/>
                </a:lnTo>
                <a:lnTo>
                  <a:pt x="171950" y="54569"/>
                </a:lnTo>
                <a:lnTo>
                  <a:pt x="196323" y="40654"/>
                </a:lnTo>
                <a:lnTo>
                  <a:pt x="221813" y="28622"/>
                </a:lnTo>
                <a:lnTo>
                  <a:pt x="248326" y="18568"/>
                </a:lnTo>
                <a:lnTo>
                  <a:pt x="275768" y="10585"/>
                </a:lnTo>
                <a:lnTo>
                  <a:pt x="304042" y="4767"/>
                </a:lnTo>
                <a:lnTo>
                  <a:pt x="333055" y="1207"/>
                </a:lnTo>
                <a:lnTo>
                  <a:pt x="362712" y="0"/>
                </a:lnTo>
                <a:lnTo>
                  <a:pt x="392574" y="1207"/>
                </a:lnTo>
                <a:lnTo>
                  <a:pt x="421751" y="4767"/>
                </a:lnTo>
                <a:lnTo>
                  <a:pt x="450151" y="10585"/>
                </a:lnTo>
                <a:lnTo>
                  <a:pt x="477682" y="18568"/>
                </a:lnTo>
                <a:lnTo>
                  <a:pt x="504253" y="28622"/>
                </a:lnTo>
                <a:lnTo>
                  <a:pt x="529772" y="40654"/>
                </a:lnTo>
                <a:lnTo>
                  <a:pt x="554149" y="54569"/>
                </a:lnTo>
                <a:lnTo>
                  <a:pt x="577291" y="70274"/>
                </a:lnTo>
                <a:lnTo>
                  <a:pt x="599107" y="87676"/>
                </a:lnTo>
                <a:lnTo>
                  <a:pt x="619506" y="106680"/>
                </a:lnTo>
                <a:lnTo>
                  <a:pt x="638396" y="127192"/>
                </a:lnTo>
                <a:lnTo>
                  <a:pt x="655685" y="149120"/>
                </a:lnTo>
                <a:lnTo>
                  <a:pt x="671283" y="172369"/>
                </a:lnTo>
                <a:lnTo>
                  <a:pt x="685098" y="196845"/>
                </a:lnTo>
                <a:lnTo>
                  <a:pt x="697039" y="222456"/>
                </a:lnTo>
                <a:lnTo>
                  <a:pt x="707014" y="249106"/>
                </a:lnTo>
                <a:lnTo>
                  <a:pt x="714931" y="276703"/>
                </a:lnTo>
                <a:lnTo>
                  <a:pt x="720699" y="305153"/>
                </a:lnTo>
                <a:lnTo>
                  <a:pt x="724227" y="334362"/>
                </a:lnTo>
                <a:lnTo>
                  <a:pt x="725424" y="364236"/>
                </a:lnTo>
                <a:lnTo>
                  <a:pt x="724227" y="393892"/>
                </a:lnTo>
                <a:lnTo>
                  <a:pt x="720699" y="422905"/>
                </a:lnTo>
                <a:lnTo>
                  <a:pt x="714931" y="451180"/>
                </a:lnTo>
                <a:lnTo>
                  <a:pt x="707014" y="478621"/>
                </a:lnTo>
                <a:lnTo>
                  <a:pt x="697039" y="505134"/>
                </a:lnTo>
                <a:lnTo>
                  <a:pt x="685098" y="530624"/>
                </a:lnTo>
                <a:lnTo>
                  <a:pt x="671283" y="554997"/>
                </a:lnTo>
                <a:lnTo>
                  <a:pt x="655685" y="578156"/>
                </a:lnTo>
                <a:lnTo>
                  <a:pt x="638396" y="600008"/>
                </a:lnTo>
                <a:lnTo>
                  <a:pt x="619506" y="620458"/>
                </a:lnTo>
                <a:lnTo>
                  <a:pt x="599107" y="639410"/>
                </a:lnTo>
                <a:lnTo>
                  <a:pt x="577291" y="656770"/>
                </a:lnTo>
                <a:lnTo>
                  <a:pt x="554149" y="672443"/>
                </a:lnTo>
                <a:lnTo>
                  <a:pt x="529772" y="686334"/>
                </a:lnTo>
                <a:lnTo>
                  <a:pt x="504253" y="698349"/>
                </a:lnTo>
                <a:lnTo>
                  <a:pt x="477682" y="708391"/>
                </a:lnTo>
                <a:lnTo>
                  <a:pt x="450151" y="716367"/>
                </a:lnTo>
                <a:lnTo>
                  <a:pt x="421751" y="722182"/>
                </a:lnTo>
                <a:lnTo>
                  <a:pt x="392574" y="725740"/>
                </a:lnTo>
                <a:lnTo>
                  <a:pt x="362712" y="726948"/>
                </a:lnTo>
                <a:lnTo>
                  <a:pt x="333055" y="725740"/>
                </a:lnTo>
                <a:lnTo>
                  <a:pt x="304042" y="722182"/>
                </a:lnTo>
                <a:lnTo>
                  <a:pt x="275768" y="716367"/>
                </a:lnTo>
                <a:lnTo>
                  <a:pt x="248326" y="708391"/>
                </a:lnTo>
                <a:lnTo>
                  <a:pt x="221813" y="698349"/>
                </a:lnTo>
                <a:lnTo>
                  <a:pt x="196323" y="686334"/>
                </a:lnTo>
                <a:lnTo>
                  <a:pt x="171950" y="672443"/>
                </a:lnTo>
                <a:lnTo>
                  <a:pt x="148791" y="656770"/>
                </a:lnTo>
                <a:lnTo>
                  <a:pt x="126939" y="639410"/>
                </a:lnTo>
                <a:lnTo>
                  <a:pt x="106489" y="620458"/>
                </a:lnTo>
                <a:lnTo>
                  <a:pt x="87537" y="600008"/>
                </a:lnTo>
                <a:lnTo>
                  <a:pt x="70177" y="578156"/>
                </a:lnTo>
                <a:lnTo>
                  <a:pt x="54504" y="554997"/>
                </a:lnTo>
                <a:lnTo>
                  <a:pt x="40613" y="530624"/>
                </a:lnTo>
                <a:lnTo>
                  <a:pt x="28598" y="505134"/>
                </a:lnTo>
                <a:lnTo>
                  <a:pt x="18556" y="478621"/>
                </a:lnTo>
                <a:lnTo>
                  <a:pt x="10580" y="451180"/>
                </a:lnTo>
                <a:lnTo>
                  <a:pt x="4765" y="422905"/>
                </a:lnTo>
                <a:lnTo>
                  <a:pt x="1207" y="393892"/>
                </a:lnTo>
                <a:lnTo>
                  <a:pt x="0" y="3642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6" name="Google Shape;1526;p19"/>
          <p:cNvSpPr/>
          <p:nvPr/>
        </p:nvSpPr>
        <p:spPr>
          <a:xfrm>
            <a:off x="5919216" y="3427475"/>
            <a:ext cx="469391" cy="46939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7" name="Google Shape;1527;p19"/>
          <p:cNvSpPr/>
          <p:nvPr/>
        </p:nvSpPr>
        <p:spPr>
          <a:xfrm>
            <a:off x="245364" y="2153412"/>
            <a:ext cx="1359408" cy="653795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8" name="Google Shape;1528;p19"/>
          <p:cNvSpPr/>
          <p:nvPr/>
        </p:nvSpPr>
        <p:spPr>
          <a:xfrm>
            <a:off x="7789164" y="2066544"/>
            <a:ext cx="2086356" cy="69646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9" name="Google Shape;1529;p19"/>
          <p:cNvSpPr txBox="1"/>
          <p:nvPr/>
        </p:nvSpPr>
        <p:spPr>
          <a:xfrm>
            <a:off x="226646" y="319117"/>
            <a:ext cx="824172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Increasing importance of </a:t>
            </a: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 in the healthcare system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19"/>
          <p:cNvSpPr txBox="1"/>
          <p:nvPr/>
        </p:nvSpPr>
        <p:spPr>
          <a:xfrm>
            <a:off x="847167" y="1225590"/>
            <a:ext cx="7940324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469900" marR="0" lvl="0" indent="-45720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Recommendation of </a:t>
            </a: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New DE and UK Guidelines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2" name="Google Shape;1532;p19"/>
          <p:cNvSpPr txBox="1"/>
          <p:nvPr/>
        </p:nvSpPr>
        <p:spPr>
          <a:xfrm>
            <a:off x="3240137" y="1957789"/>
            <a:ext cx="3548970" cy="1199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153792" marR="751181" lvl="0" indent="0" algn="ctr" rtl="0">
              <a:lnSpc>
                <a:spcPct val="95825"/>
              </a:lnSpc>
              <a:spcBef>
                <a:spcPts val="1544"/>
              </a:spcBef>
              <a:spcAft>
                <a:spcPts val="0"/>
              </a:spcAft>
              <a:buNone/>
            </a:pPr>
            <a:r>
              <a:rPr lang="en-US" sz="1850" dirty="0" smtClean="0">
                <a:solidFill>
                  <a:srgbClr val="0A50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Guidelines</a:t>
            </a:r>
            <a:endParaRPr sz="18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74134" marR="375467" lvl="0" indent="0" algn="ctr" rtl="0">
              <a:spcBef>
                <a:spcPts val="774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Relevant recommendations regarding </a:t>
            </a:r>
            <a:r>
              <a:rPr lang="en-US" sz="16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16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5" name="Google Shape;1535;p19"/>
          <p:cNvSpPr txBox="1"/>
          <p:nvPr/>
        </p:nvSpPr>
        <p:spPr>
          <a:xfrm>
            <a:off x="223490" y="2919423"/>
            <a:ext cx="2010369" cy="272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11396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Revised guideline of the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774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Deutsche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Gesellschaft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für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Pneumologie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und 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Beatmungsmedizin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e.V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. and 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the  deutsche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Atemwegsliga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points out  </a:t>
            </a:r>
            <a:r>
              <a:rPr lang="en-US" sz="1200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recently </a:t>
            </a:r>
            <a:r>
              <a:rPr lang="en-US" sz="1200" u="sng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200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 a </a:t>
            </a:r>
            <a:endParaRPr sz="1200"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value adding parameter for in </a:t>
            </a:r>
            <a:endParaRPr sz="1200"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diagnosis and management</a:t>
            </a:r>
            <a:endParaRPr sz="1200"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1396" lvl="0" indent="0" algn="l" rtl="0">
              <a:lnSpc>
                <a:spcPct val="95825"/>
              </a:lnSpc>
              <a:spcBef>
                <a:spcPts val="864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asthma.</a:t>
            </a:r>
            <a:endParaRPr sz="1200"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19"/>
          <p:cNvSpPr txBox="1"/>
          <p:nvPr/>
        </p:nvSpPr>
        <p:spPr>
          <a:xfrm>
            <a:off x="7778046" y="2919422"/>
            <a:ext cx="2280353" cy="2278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11396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Guideline of B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ritish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National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1396" lvl="0" indent="0" algn="l" rtl="0">
              <a:lnSpc>
                <a:spcPct val="95825"/>
              </a:lnSpc>
              <a:spcBef>
                <a:spcPts val="774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Institute for Health and Care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1396" lvl="0" indent="0" algn="l" rtl="0">
              <a:lnSpc>
                <a:spcPct val="95825"/>
              </a:lnSpc>
              <a:spcBef>
                <a:spcPts val="847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Excellence (NICE)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7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recommends the  </a:t>
            </a:r>
            <a:r>
              <a:rPr lang="en-US" u="sng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-test for </a:t>
            </a:r>
            <a:endParaRPr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1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 diagnosis of asthma and </a:t>
            </a:r>
            <a:endParaRPr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9"/>
              </a:lnSpc>
              <a:spcBef>
                <a:spcPts val="841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monitoring in asthma</a:t>
            </a:r>
            <a:endParaRPr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1396" lvl="0" indent="0" algn="l" rtl="0">
              <a:lnSpc>
                <a:spcPct val="95825"/>
              </a:lnSpc>
              <a:spcBef>
                <a:spcPts val="876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management.</a:t>
            </a:r>
            <a:endParaRPr u="sng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19"/>
          <p:cNvSpPr txBox="1"/>
          <p:nvPr/>
        </p:nvSpPr>
        <p:spPr>
          <a:xfrm>
            <a:off x="2488184" y="3801817"/>
            <a:ext cx="1467514" cy="184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9205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3F136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DIAGNOSIS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12" marR="0" lvl="0" indent="0" algn="l" rtl="0">
              <a:lnSpc>
                <a:spcPct val="114900"/>
              </a:lnSpc>
              <a:spcBef>
                <a:spcPts val="459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Recommendation of </a:t>
            </a:r>
            <a:r>
              <a:rPr lang="en-US" sz="12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tests as part of comprehensive algorithm for </a:t>
            </a:r>
            <a:r>
              <a:rPr lang="en-US" sz="1200" b="1" u="sng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diagnosis of asthma</a:t>
            </a:r>
            <a:endParaRPr sz="1200" b="1" u="sng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12" marR="186521" lvl="0" indent="0" algn="l" rtl="0">
              <a:lnSpc>
                <a:spcPct val="114900"/>
              </a:lnSpc>
              <a:spcBef>
                <a:spcPts val="63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adults, children and adolescents.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8" name="Google Shape;1538;p19"/>
          <p:cNvSpPr txBox="1"/>
          <p:nvPr/>
        </p:nvSpPr>
        <p:spPr>
          <a:xfrm>
            <a:off x="4361195" y="4110586"/>
            <a:ext cx="1426931" cy="1951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9205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3F136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11" marR="0" lvl="0" indent="0" algn="l" rtl="0">
              <a:lnSpc>
                <a:spcPct val="114900"/>
              </a:lnSpc>
              <a:spcBef>
                <a:spcPts val="459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measurement is a significant parameter in </a:t>
            </a:r>
            <a:r>
              <a:rPr lang="en-US" sz="12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longterm</a:t>
            </a: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management.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11" marR="40965" lvl="0" indent="0" algn="l" rtl="0">
              <a:lnSpc>
                <a:spcPct val="114900"/>
              </a:lnSpc>
              <a:spcBef>
                <a:spcPts val="517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Regular control helps to reduce asthma relapse after setting down ICS- therapy.</a:t>
            </a:r>
            <a:endParaRPr sz="1200" u="sng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9" name="Google Shape;1539;p19"/>
          <p:cNvSpPr txBox="1"/>
          <p:nvPr/>
        </p:nvSpPr>
        <p:spPr>
          <a:xfrm>
            <a:off x="6150384" y="4213128"/>
            <a:ext cx="1243250" cy="200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3F136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COST-EFFECTIVE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46" marR="18038" lvl="0" indent="0" algn="l" rtl="0">
              <a:lnSpc>
                <a:spcPct val="114900"/>
              </a:lnSpc>
              <a:spcBef>
                <a:spcPts val="459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health economic model in the NICE guideline concludes that </a:t>
            </a:r>
            <a:r>
              <a:rPr lang="en-US" sz="12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12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testing in adults is one of </a:t>
            </a:r>
            <a:r>
              <a:rPr lang="en-US" sz="1200" u="sng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most cost-effective </a:t>
            </a:r>
            <a:r>
              <a:rPr lang="en-US" sz="1200" u="sng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diagnostic tools.</a:t>
            </a:r>
            <a:endParaRPr sz="120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0" name="Google Shape;1540;p19"/>
          <p:cNvSpPr txBox="1"/>
          <p:nvPr/>
        </p:nvSpPr>
        <p:spPr>
          <a:xfrm>
            <a:off x="7777912" y="5435343"/>
            <a:ext cx="2019159" cy="700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25" rIns="0" bIns="0" anchor="t" anchorCtr="0">
            <a:noAutofit/>
          </a:bodyPr>
          <a:lstStyle/>
          <a:p>
            <a:pPr marL="12700" marR="7015" lvl="0" indent="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Asthma: diagnosis and monitoring of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888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asthma in adults, children and young people. National Guideline Centre. On behalf of: National Institute for Health and Care Excellence. November 2017.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1" name="Google Shape;1541;p19"/>
          <p:cNvSpPr txBox="1"/>
          <p:nvPr/>
        </p:nvSpPr>
        <p:spPr>
          <a:xfrm>
            <a:off x="223526" y="5645583"/>
            <a:ext cx="1882875" cy="420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25" rIns="0" bIns="0" anchor="t" anchorCtr="0">
            <a:noAutofit/>
          </a:bodyPr>
          <a:lstStyle/>
          <a:p>
            <a:pPr marL="12700" marR="19715" lvl="0" indent="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S2k-Leitlinie zur Diagnostik und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95825"/>
              </a:lnSpc>
              <a:spcBef>
                <a:spcPts val="3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Therapie von Patienten mit Asthma.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9715" lvl="0" indent="0" algn="l" rtl="0">
              <a:lnSpc>
                <a:spcPct val="9582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September 2017.</a:t>
            </a:r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2" name="Google Shape;1542;p19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21"/>
          <p:cNvSpPr/>
          <p:nvPr/>
        </p:nvSpPr>
        <p:spPr>
          <a:xfrm>
            <a:off x="0" y="1057656"/>
            <a:ext cx="10058400" cy="5658611"/>
          </a:xfrm>
          <a:custGeom>
            <a:avLst/>
            <a:gdLst/>
            <a:ahLst/>
            <a:cxnLst/>
            <a:rect l="l" t="t" r="r" b="b"/>
            <a:pathLst>
              <a:path w="10058400" h="5658611" extrusionOk="0">
                <a:moveTo>
                  <a:pt x="0" y="0"/>
                </a:moveTo>
                <a:lnTo>
                  <a:pt x="10058400" y="0"/>
                </a:lnTo>
                <a:lnTo>
                  <a:pt x="10058400" y="5658611"/>
                </a:lnTo>
                <a:lnTo>
                  <a:pt x="0" y="565861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48" name="Google Shape;1548;p21"/>
          <p:cNvSpPr/>
          <p:nvPr/>
        </p:nvSpPr>
        <p:spPr>
          <a:xfrm>
            <a:off x="8945880" y="1057655"/>
            <a:ext cx="1112520" cy="56616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49" name="Google Shape;1549;p21"/>
          <p:cNvSpPr txBox="1"/>
          <p:nvPr/>
        </p:nvSpPr>
        <p:spPr>
          <a:xfrm>
            <a:off x="226585" y="1319467"/>
            <a:ext cx="5094112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APPLICATION</a:t>
            </a:r>
            <a:endParaRPr sz="59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0" name="Google Shape;1550;p21"/>
          <p:cNvSpPr txBox="1"/>
          <p:nvPr/>
        </p:nvSpPr>
        <p:spPr>
          <a:xfrm>
            <a:off x="226585" y="2136440"/>
            <a:ext cx="3881952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endParaRPr sz="59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23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4" name="Google Shape;1584;p23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5" name="Google Shape;1585;p23"/>
          <p:cNvSpPr/>
          <p:nvPr/>
        </p:nvSpPr>
        <p:spPr>
          <a:xfrm>
            <a:off x="3860291" y="3631691"/>
            <a:ext cx="3604259" cy="161391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6" name="Google Shape;1586;p23"/>
          <p:cNvSpPr/>
          <p:nvPr/>
        </p:nvSpPr>
        <p:spPr>
          <a:xfrm>
            <a:off x="3758183" y="2828543"/>
            <a:ext cx="3566159" cy="70713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7" name="Google Shape;1587;p23"/>
          <p:cNvSpPr/>
          <p:nvPr/>
        </p:nvSpPr>
        <p:spPr>
          <a:xfrm>
            <a:off x="7851648" y="2828543"/>
            <a:ext cx="1446275" cy="233629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8" name="Google Shape;1588;p23"/>
          <p:cNvSpPr/>
          <p:nvPr/>
        </p:nvSpPr>
        <p:spPr>
          <a:xfrm>
            <a:off x="242316" y="2402659"/>
            <a:ext cx="3232403" cy="233629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9" name="Google Shape;1589;p23"/>
          <p:cNvSpPr txBox="1"/>
          <p:nvPr/>
        </p:nvSpPr>
        <p:spPr>
          <a:xfrm>
            <a:off x="463976" y="504694"/>
            <a:ext cx="4518241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Sensor technology from Bosch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1" name="Google Shape;1601;p23"/>
          <p:cNvSpPr txBox="1"/>
          <p:nvPr/>
        </p:nvSpPr>
        <p:spPr>
          <a:xfrm>
            <a:off x="333414" y="5469152"/>
            <a:ext cx="8639968" cy="725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 part per  billon – equivalent to a single blade of grass on  an entire soccer field.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2" name="Google Shape;1602;p23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Google Shape;535;p11"/>
          <p:cNvSpPr txBox="1"/>
          <p:nvPr/>
        </p:nvSpPr>
        <p:spPr>
          <a:xfrm>
            <a:off x="433621" y="979039"/>
            <a:ext cx="8964509" cy="109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noAutofit/>
          </a:bodyPr>
          <a:lstStyle/>
          <a:p>
            <a:pPr marL="469900" marR="0" lvl="0" indent="-45720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mendeteksi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sangat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rendah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biomarker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yaitu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ppb</a:t>
            </a:r>
          </a:p>
          <a:p>
            <a:pPr marL="469900" marR="0" lvl="0" indent="-45720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part per billion / ppb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setara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dengan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selembar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rumput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kering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lapangan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sepak</a:t>
            </a:r>
            <a:r>
              <a:rPr lang="en-ID" sz="20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bola </a:t>
            </a:r>
          </a:p>
          <a:p>
            <a:pPr marL="469900" marR="0" lvl="0" indent="-457200" algn="l" rtl="0">
              <a:lnSpc>
                <a:spcPct val="109803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p24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8" name="Google Shape;1608;p24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09" name="Google Shape;1609;p24"/>
          <p:cNvSpPr/>
          <p:nvPr/>
        </p:nvSpPr>
        <p:spPr>
          <a:xfrm>
            <a:off x="544067" y="5804916"/>
            <a:ext cx="2779775" cy="338328"/>
          </a:xfrm>
          <a:custGeom>
            <a:avLst/>
            <a:gdLst/>
            <a:ahLst/>
            <a:cxnLst/>
            <a:rect l="l" t="t" r="r" b="b"/>
            <a:pathLst>
              <a:path w="2779775" h="338328" extrusionOk="0">
                <a:moveTo>
                  <a:pt x="0" y="0"/>
                </a:moveTo>
                <a:lnTo>
                  <a:pt x="2779775" y="0"/>
                </a:lnTo>
                <a:lnTo>
                  <a:pt x="2779775" y="338328"/>
                </a:lnTo>
                <a:lnTo>
                  <a:pt x="0" y="338328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29" name="Google Shape;1729;p24"/>
          <p:cNvSpPr/>
          <p:nvPr/>
        </p:nvSpPr>
        <p:spPr>
          <a:xfrm>
            <a:off x="1589532" y="2191512"/>
            <a:ext cx="1620011" cy="231647"/>
          </a:xfrm>
          <a:custGeom>
            <a:avLst/>
            <a:gdLst/>
            <a:ahLst/>
            <a:cxnLst/>
            <a:rect l="l" t="t" r="r" b="b"/>
            <a:pathLst>
              <a:path w="1620011" h="231647" extrusionOk="0">
                <a:moveTo>
                  <a:pt x="0" y="0"/>
                </a:moveTo>
                <a:lnTo>
                  <a:pt x="1620011" y="0"/>
                </a:lnTo>
                <a:lnTo>
                  <a:pt x="1620011" y="231647"/>
                </a:lnTo>
                <a:lnTo>
                  <a:pt x="0" y="231647"/>
                </a:lnTo>
                <a:lnTo>
                  <a:pt x="0" y="0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0" name="Google Shape;1730;p24"/>
          <p:cNvSpPr/>
          <p:nvPr/>
        </p:nvSpPr>
        <p:spPr>
          <a:xfrm>
            <a:off x="1589532" y="2191512"/>
            <a:ext cx="1620011" cy="231647"/>
          </a:xfrm>
          <a:custGeom>
            <a:avLst/>
            <a:gdLst/>
            <a:ahLst/>
            <a:cxnLst/>
            <a:rect l="l" t="t" r="r" b="b"/>
            <a:pathLst>
              <a:path w="1620011" h="231647" extrusionOk="0">
                <a:moveTo>
                  <a:pt x="0" y="0"/>
                </a:moveTo>
                <a:lnTo>
                  <a:pt x="1620011" y="0"/>
                </a:lnTo>
                <a:lnTo>
                  <a:pt x="1620011" y="231647"/>
                </a:lnTo>
                <a:lnTo>
                  <a:pt x="0" y="231647"/>
                </a:lnTo>
                <a:lnTo>
                  <a:pt x="0" y="0"/>
                </a:lnTo>
                <a:close/>
              </a:path>
            </a:pathLst>
          </a:custGeom>
          <a:noFill/>
          <a:ln w="12175" cap="flat" cmpd="sng">
            <a:solidFill>
              <a:srgbClr val="D6D6D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1" name="Google Shape;1731;p24"/>
          <p:cNvSpPr/>
          <p:nvPr/>
        </p:nvSpPr>
        <p:spPr>
          <a:xfrm>
            <a:off x="312419" y="2450591"/>
            <a:ext cx="3275075" cy="326745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2" name="Google Shape;1732;p24"/>
          <p:cNvSpPr/>
          <p:nvPr/>
        </p:nvSpPr>
        <p:spPr>
          <a:xfrm>
            <a:off x="5458967" y="2191512"/>
            <a:ext cx="1621535" cy="231647"/>
          </a:xfrm>
          <a:custGeom>
            <a:avLst/>
            <a:gdLst/>
            <a:ahLst/>
            <a:cxnLst/>
            <a:rect l="l" t="t" r="r" b="b"/>
            <a:pathLst>
              <a:path w="1621535" h="231647" extrusionOk="0">
                <a:moveTo>
                  <a:pt x="0" y="0"/>
                </a:moveTo>
                <a:lnTo>
                  <a:pt x="1621535" y="0"/>
                </a:lnTo>
                <a:lnTo>
                  <a:pt x="1621535" y="231647"/>
                </a:lnTo>
                <a:lnTo>
                  <a:pt x="0" y="231647"/>
                </a:lnTo>
                <a:lnTo>
                  <a:pt x="0" y="0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3" name="Google Shape;1733;p24"/>
          <p:cNvSpPr/>
          <p:nvPr/>
        </p:nvSpPr>
        <p:spPr>
          <a:xfrm>
            <a:off x="5458967" y="2191512"/>
            <a:ext cx="1621535" cy="231647"/>
          </a:xfrm>
          <a:custGeom>
            <a:avLst/>
            <a:gdLst/>
            <a:ahLst/>
            <a:cxnLst/>
            <a:rect l="l" t="t" r="r" b="b"/>
            <a:pathLst>
              <a:path w="1621535" h="231647" extrusionOk="0">
                <a:moveTo>
                  <a:pt x="0" y="0"/>
                </a:moveTo>
                <a:lnTo>
                  <a:pt x="1621535" y="0"/>
                </a:lnTo>
                <a:lnTo>
                  <a:pt x="1621535" y="231647"/>
                </a:lnTo>
                <a:lnTo>
                  <a:pt x="0" y="231647"/>
                </a:lnTo>
                <a:lnTo>
                  <a:pt x="0" y="0"/>
                </a:lnTo>
                <a:close/>
              </a:path>
            </a:pathLst>
          </a:custGeom>
          <a:noFill/>
          <a:ln w="12175" cap="flat" cmpd="sng">
            <a:solidFill>
              <a:srgbClr val="D6D6D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4" name="Google Shape;1734;p24"/>
          <p:cNvSpPr/>
          <p:nvPr/>
        </p:nvSpPr>
        <p:spPr>
          <a:xfrm>
            <a:off x="4177283" y="2459736"/>
            <a:ext cx="3250691" cy="319582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6" name="Google Shape;1736;p24"/>
          <p:cNvSpPr txBox="1"/>
          <p:nvPr/>
        </p:nvSpPr>
        <p:spPr>
          <a:xfrm>
            <a:off x="226646" y="582163"/>
            <a:ext cx="3939024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Result of benchmark study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6646" y="1164183"/>
            <a:ext cx="8271295" cy="351535"/>
            <a:chOff x="226646" y="1439755"/>
            <a:chExt cx="8271295" cy="351535"/>
          </a:xfrm>
        </p:grpSpPr>
        <p:sp>
          <p:nvSpPr>
            <p:cNvPr id="1737" name="Google Shape;1737;p24"/>
            <p:cNvSpPr txBox="1"/>
            <p:nvPr/>
          </p:nvSpPr>
          <p:spPr>
            <a:xfrm>
              <a:off x="226646" y="1439755"/>
              <a:ext cx="1247103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Vivatmo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8" name="Google Shape;1738;p24"/>
            <p:cNvSpPr txBox="1"/>
            <p:nvPr/>
          </p:nvSpPr>
          <p:spPr>
            <a:xfrm>
              <a:off x="1489943" y="1439755"/>
              <a:ext cx="545912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pro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9" name="Google Shape;1739;p24"/>
            <p:cNvSpPr txBox="1"/>
            <p:nvPr/>
          </p:nvSpPr>
          <p:spPr>
            <a:xfrm>
              <a:off x="2052240" y="1439755"/>
              <a:ext cx="1506054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 dirty="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correlates</a:t>
              </a:r>
              <a:endParaRPr sz="255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0" name="Google Shape;1740;p24"/>
            <p:cNvSpPr txBox="1"/>
            <p:nvPr/>
          </p:nvSpPr>
          <p:spPr>
            <a:xfrm>
              <a:off x="3578554" y="1439755"/>
              <a:ext cx="1361576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excellent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1" name="Google Shape;1741;p24"/>
            <p:cNvSpPr txBox="1"/>
            <p:nvPr/>
          </p:nvSpPr>
          <p:spPr>
            <a:xfrm>
              <a:off x="4958106" y="1439755"/>
              <a:ext cx="653536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with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2" name="Google Shape;1742;p24"/>
            <p:cNvSpPr txBox="1"/>
            <p:nvPr/>
          </p:nvSpPr>
          <p:spPr>
            <a:xfrm>
              <a:off x="5626684" y="1439755"/>
              <a:ext cx="727243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CLD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3" name="Google Shape;1743;p24"/>
            <p:cNvSpPr txBox="1"/>
            <p:nvPr/>
          </p:nvSpPr>
          <p:spPr>
            <a:xfrm>
              <a:off x="6370273" y="1439755"/>
              <a:ext cx="620923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and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4" name="Google Shape;1744;p24"/>
            <p:cNvSpPr txBox="1"/>
            <p:nvPr/>
          </p:nvSpPr>
          <p:spPr>
            <a:xfrm>
              <a:off x="7009498" y="1439755"/>
              <a:ext cx="1488443" cy="351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50" rIns="0" bIns="0" anchor="t" anchorCtr="0">
              <a:noAutofit/>
            </a:bodyPr>
            <a:lstStyle/>
            <a:p>
              <a:pPr marL="12700" marR="0" lvl="0" indent="0" algn="l" rtl="0">
                <a:lnSpc>
                  <a:spcPct val="10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0">
                  <a:solidFill>
                    <a:srgbClr val="0E77C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Niox Vero</a:t>
              </a:r>
              <a:endParaRPr sz="255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746" name="Google Shape;1746;p24"/>
          <p:cNvSpPr txBox="1"/>
          <p:nvPr/>
        </p:nvSpPr>
        <p:spPr>
          <a:xfrm>
            <a:off x="7504445" y="1651170"/>
            <a:ext cx="2740838" cy="1080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5" rIns="0" bIns="0" anchor="t" anchorCtr="0">
            <a:noAutofit/>
          </a:bodyPr>
          <a:lstStyle/>
          <a:p>
            <a:pPr marL="1270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Benchmark Study </a:t>
            </a:r>
          </a:p>
          <a:p>
            <a:pPr marL="184150" marR="0" lvl="0" indent="-17145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</a:t>
            </a:r>
            <a:r>
              <a:rPr lang="en-US" dirty="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106 asthma </a:t>
            </a:r>
            <a:r>
              <a:rPr lang="en-US" dirty="0" smtClean="0">
                <a:solidFill>
                  <a:srgbClr val="424B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patients</a:t>
            </a:r>
          </a:p>
          <a:p>
            <a:pPr marL="184150" marR="0" lvl="0" indent="-17145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pembanding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</a:p>
          <a:p>
            <a:pPr marL="12700" marR="0" lvl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</a:pPr>
            <a:r>
              <a:rPr lang="en-ID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  CLD and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Niox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Vero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9" name="Google Shape;1749;p24"/>
          <p:cNvSpPr txBox="1"/>
          <p:nvPr/>
        </p:nvSpPr>
        <p:spPr>
          <a:xfrm>
            <a:off x="7706323" y="5880452"/>
            <a:ext cx="1626882" cy="293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5" rIns="0" bIns="0" anchor="t" anchorCtr="0">
            <a:noAutofit/>
          </a:bodyPr>
          <a:lstStyle/>
          <a:p>
            <a:pPr marL="127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Korn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et al. Respiration 2020;99(1):1-8.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0" name="Google Shape;1750;p24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1" name="Google Shape;1751;p24"/>
          <p:cNvSpPr txBox="1"/>
          <p:nvPr/>
        </p:nvSpPr>
        <p:spPr>
          <a:xfrm>
            <a:off x="544067" y="5679656"/>
            <a:ext cx="4396063" cy="4938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8250" rIns="0" bIns="0" anchor="ctr" anchorCtr="0">
            <a:noAutofit/>
          </a:bodyPr>
          <a:lstStyle/>
          <a:p>
            <a:pPr marL="1502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BV: Bosch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02" marR="432065" lvl="0" indent="0" algn="l" rtl="0">
              <a:lnSpc>
                <a:spcPct val="114933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EC: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Chemiluminescence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Detector (CLD) (gold standard) CN: Circassia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Niox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2" name="Google Shape;1752;p24"/>
          <p:cNvSpPr txBox="1"/>
          <p:nvPr/>
        </p:nvSpPr>
        <p:spPr>
          <a:xfrm>
            <a:off x="7504445" y="4205823"/>
            <a:ext cx="2428695" cy="11229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650" rIns="0" bIns="0" anchor="t" anchorCtr="0">
            <a:noAutofit/>
          </a:bodyPr>
          <a:lstStyle/>
          <a:p>
            <a:pPr marL="67093" marR="136624" lvl="0" indent="0" algn="l" rtl="0">
              <a:lnSpc>
                <a:spcPct val="999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lang="en-US" sz="12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93" marR="136624" lvl="0" indent="0" algn="l" rtl="0">
              <a:lnSpc>
                <a:spcPct val="999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Agreement 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for the entire study population within the therapeutically relevant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9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range (0- 70 ppb) for all devices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3" name="Google Shape;1753;p24"/>
          <p:cNvSpPr txBox="1"/>
          <p:nvPr/>
        </p:nvSpPr>
        <p:spPr>
          <a:xfrm>
            <a:off x="7504445" y="2778252"/>
            <a:ext cx="2428695" cy="1306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spcFirstLastPara="1" wrap="square" lIns="0" tIns="2450" rIns="0" bIns="0" anchor="t" anchorCtr="0">
            <a:noAutofit/>
          </a:bodyPr>
          <a:lstStyle/>
          <a:p>
            <a:pPr marL="6709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External 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Benchmark-Study: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93" marR="0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 University Mainz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4040" marR="236259" lvl="0" indent="-156946" algn="l" rtl="0">
              <a:lnSpc>
                <a:spcPct val="100041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 Measurement vs. CLD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Ecophysics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Niox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Vero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9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 Poster on ERS  2018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093" marR="0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 Publication in </a:t>
            </a: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Respiratory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Journals </a:t>
            </a:r>
          </a:p>
          <a:p>
            <a:pPr marL="67093" marR="0" lvl="0" indent="0" algn="l" rtl="0">
              <a:lnSpc>
                <a:spcPct val="958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submitted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4" name="Google Shape;1754;p24"/>
          <p:cNvSpPr txBox="1"/>
          <p:nvPr/>
        </p:nvSpPr>
        <p:spPr>
          <a:xfrm>
            <a:off x="5458967" y="2191512"/>
            <a:ext cx="1621535" cy="23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7450" rIns="0" bIns="0" anchor="t" anchorCtr="0">
            <a:noAutofit/>
          </a:bodyPr>
          <a:lstStyle/>
          <a:p>
            <a:pPr marL="176741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Niox vs. Vivatmo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5" name="Google Shape;1755;p24"/>
          <p:cNvSpPr txBox="1"/>
          <p:nvPr/>
        </p:nvSpPr>
        <p:spPr>
          <a:xfrm>
            <a:off x="1589532" y="2191512"/>
            <a:ext cx="1620011" cy="23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7450" rIns="0" bIns="0" anchor="t" anchorCtr="0">
            <a:noAutofit/>
          </a:bodyPr>
          <a:lstStyle/>
          <a:p>
            <a:pPr marL="18287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CLD vs. Vivatmo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p25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3" name="Google Shape;1763;p25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4" name="Google Shape;1764;p25"/>
          <p:cNvSpPr/>
          <p:nvPr/>
        </p:nvSpPr>
        <p:spPr>
          <a:xfrm>
            <a:off x="8563355" y="2113788"/>
            <a:ext cx="1312163" cy="434797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5" name="Google Shape;1765;p25"/>
          <p:cNvSpPr/>
          <p:nvPr/>
        </p:nvSpPr>
        <p:spPr>
          <a:xfrm>
            <a:off x="7546848" y="4687824"/>
            <a:ext cx="1178051" cy="428243"/>
          </a:xfrm>
          <a:custGeom>
            <a:avLst/>
            <a:gdLst/>
            <a:ahLst/>
            <a:cxnLst/>
            <a:rect l="l" t="t" r="r" b="b"/>
            <a:pathLst>
              <a:path w="1178051" h="428243" extrusionOk="0">
                <a:moveTo>
                  <a:pt x="963167" y="106679"/>
                </a:moveTo>
                <a:lnTo>
                  <a:pt x="963167" y="0"/>
                </a:lnTo>
                <a:lnTo>
                  <a:pt x="1178051" y="213359"/>
                </a:lnTo>
                <a:lnTo>
                  <a:pt x="963167" y="428243"/>
                </a:lnTo>
                <a:lnTo>
                  <a:pt x="963167" y="321563"/>
                </a:lnTo>
                <a:lnTo>
                  <a:pt x="0" y="321563"/>
                </a:lnTo>
                <a:lnTo>
                  <a:pt x="0" y="106679"/>
                </a:lnTo>
                <a:lnTo>
                  <a:pt x="963167" y="106679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6" name="Google Shape;1766;p25"/>
          <p:cNvSpPr/>
          <p:nvPr/>
        </p:nvSpPr>
        <p:spPr>
          <a:xfrm>
            <a:off x="5632703" y="4695443"/>
            <a:ext cx="627888" cy="429768"/>
          </a:xfrm>
          <a:custGeom>
            <a:avLst/>
            <a:gdLst/>
            <a:ahLst/>
            <a:cxnLst/>
            <a:rect l="l" t="t" r="r" b="b"/>
            <a:pathLst>
              <a:path w="627888" h="429768" extrusionOk="0">
                <a:moveTo>
                  <a:pt x="413003" y="108204"/>
                </a:moveTo>
                <a:lnTo>
                  <a:pt x="413003" y="0"/>
                </a:lnTo>
                <a:lnTo>
                  <a:pt x="627888" y="214884"/>
                </a:lnTo>
                <a:lnTo>
                  <a:pt x="413003" y="429768"/>
                </a:lnTo>
                <a:lnTo>
                  <a:pt x="413003" y="321563"/>
                </a:lnTo>
                <a:lnTo>
                  <a:pt x="0" y="321563"/>
                </a:lnTo>
                <a:lnTo>
                  <a:pt x="0" y="108204"/>
                </a:lnTo>
                <a:lnTo>
                  <a:pt x="413003" y="108204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7" name="Google Shape;1767;p25"/>
          <p:cNvSpPr/>
          <p:nvPr/>
        </p:nvSpPr>
        <p:spPr>
          <a:xfrm>
            <a:off x="6283451" y="4687824"/>
            <a:ext cx="1239012" cy="44043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8" name="Google Shape;1768;p25"/>
          <p:cNvSpPr/>
          <p:nvPr/>
        </p:nvSpPr>
        <p:spPr>
          <a:xfrm>
            <a:off x="6595871" y="4696967"/>
            <a:ext cx="560832" cy="152400"/>
          </a:xfrm>
          <a:custGeom>
            <a:avLst/>
            <a:gdLst/>
            <a:ahLst/>
            <a:cxnLst/>
            <a:rect l="l" t="t" r="r" b="b"/>
            <a:pathLst>
              <a:path w="560832" h="152400" extrusionOk="0">
                <a:moveTo>
                  <a:pt x="0" y="0"/>
                </a:moveTo>
                <a:lnTo>
                  <a:pt x="560832" y="0"/>
                </a:lnTo>
                <a:lnTo>
                  <a:pt x="560832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005B9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9" name="Google Shape;1769;p25"/>
          <p:cNvSpPr/>
          <p:nvPr/>
        </p:nvSpPr>
        <p:spPr>
          <a:xfrm>
            <a:off x="6595871" y="4696967"/>
            <a:ext cx="560832" cy="152400"/>
          </a:xfrm>
          <a:custGeom>
            <a:avLst/>
            <a:gdLst/>
            <a:ahLst/>
            <a:cxnLst/>
            <a:rect l="l" t="t" r="r" b="b"/>
            <a:pathLst>
              <a:path w="560832" h="152400" extrusionOk="0">
                <a:moveTo>
                  <a:pt x="0" y="0"/>
                </a:moveTo>
                <a:lnTo>
                  <a:pt x="560832" y="0"/>
                </a:lnTo>
                <a:lnTo>
                  <a:pt x="560832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noFill/>
          <a:ln w="12175" cap="flat" cmpd="sng">
            <a:solidFill>
              <a:srgbClr val="005B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0" name="Google Shape;1770;p25"/>
          <p:cNvSpPr/>
          <p:nvPr/>
        </p:nvSpPr>
        <p:spPr>
          <a:xfrm>
            <a:off x="3764487" y="2605663"/>
            <a:ext cx="4916423" cy="97536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1" name="Google Shape;1771;p25"/>
          <p:cNvSpPr/>
          <p:nvPr/>
        </p:nvSpPr>
        <p:spPr>
          <a:xfrm>
            <a:off x="5404103" y="3020568"/>
            <a:ext cx="952500" cy="1516379"/>
          </a:xfrm>
          <a:custGeom>
            <a:avLst/>
            <a:gdLst/>
            <a:ahLst/>
            <a:cxnLst/>
            <a:rect l="l" t="t" r="r" b="b"/>
            <a:pathLst>
              <a:path w="952500" h="1516379" extrusionOk="0">
                <a:moveTo>
                  <a:pt x="77868" y="156693"/>
                </a:moveTo>
                <a:lnTo>
                  <a:pt x="18288" y="193547"/>
                </a:lnTo>
                <a:lnTo>
                  <a:pt x="0" y="0"/>
                </a:lnTo>
                <a:lnTo>
                  <a:pt x="166116" y="102108"/>
                </a:lnTo>
                <a:lnTo>
                  <a:pt x="107006" y="138670"/>
                </a:lnTo>
                <a:lnTo>
                  <a:pt x="97536" y="123443"/>
                </a:lnTo>
                <a:lnTo>
                  <a:pt x="68580" y="141731"/>
                </a:lnTo>
                <a:lnTo>
                  <a:pt x="77868" y="156693"/>
                </a:lnTo>
                <a:close/>
              </a:path>
              <a:path w="952500" h="1516379" extrusionOk="0">
                <a:moveTo>
                  <a:pt x="68580" y="141731"/>
                </a:moveTo>
                <a:lnTo>
                  <a:pt x="97536" y="123443"/>
                </a:lnTo>
                <a:lnTo>
                  <a:pt x="107006" y="138670"/>
                </a:lnTo>
                <a:lnTo>
                  <a:pt x="952500" y="1498091"/>
                </a:lnTo>
                <a:lnTo>
                  <a:pt x="922020" y="1516379"/>
                </a:lnTo>
                <a:lnTo>
                  <a:pt x="77868" y="156693"/>
                </a:lnTo>
                <a:lnTo>
                  <a:pt x="68580" y="141731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2" name="Google Shape;1772;p25"/>
          <p:cNvSpPr/>
          <p:nvPr/>
        </p:nvSpPr>
        <p:spPr>
          <a:xfrm>
            <a:off x="5868923" y="3494532"/>
            <a:ext cx="760475" cy="76352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4" name="Google Shape;1774;p25"/>
          <p:cNvSpPr/>
          <p:nvPr/>
        </p:nvSpPr>
        <p:spPr>
          <a:xfrm>
            <a:off x="4680203" y="4587240"/>
            <a:ext cx="812291" cy="646175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75" name="Google Shape;1775;p25"/>
          <p:cNvSpPr/>
          <p:nvPr/>
        </p:nvSpPr>
        <p:spPr>
          <a:xfrm>
            <a:off x="5129783" y="4732020"/>
            <a:ext cx="278892" cy="34137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41" name="Google Shape;1941;p25"/>
          <p:cNvSpPr txBox="1"/>
          <p:nvPr/>
        </p:nvSpPr>
        <p:spPr>
          <a:xfrm>
            <a:off x="339380" y="507007"/>
            <a:ext cx="677053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Sensor technology based on Bosch know-how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2" name="Google Shape;1942;p25"/>
          <p:cNvSpPr txBox="1"/>
          <p:nvPr/>
        </p:nvSpPr>
        <p:spPr>
          <a:xfrm>
            <a:off x="342136" y="1125803"/>
            <a:ext cx="6404047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ctr" anchorCtr="0">
            <a:noAutofit/>
          </a:bodyPr>
          <a:lstStyle/>
          <a:p>
            <a:pPr marL="469900" marR="0" lvl="0" indent="-45720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terpercaya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compact design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6" name="Google Shape;1946;p25"/>
          <p:cNvSpPr txBox="1"/>
          <p:nvPr/>
        </p:nvSpPr>
        <p:spPr>
          <a:xfrm>
            <a:off x="225758" y="1662722"/>
            <a:ext cx="3744993" cy="10768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14682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Correct fraction sampling of breath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14682" lvl="0" indent="-285750" algn="l" rtl="0">
              <a:spcBef>
                <a:spcPts val="24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termasuk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volume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saluran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atas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14682" lvl="0" indent="-285750" algn="l" rtl="0">
              <a:spcBef>
                <a:spcPts val="24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Ergonomic mouthpiece :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kenyamanan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pemakaian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alami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1" name="Google Shape;1951;p25"/>
          <p:cNvSpPr txBox="1"/>
          <p:nvPr/>
        </p:nvSpPr>
        <p:spPr>
          <a:xfrm>
            <a:off x="4733053" y="4407589"/>
            <a:ext cx="726422" cy="15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5" rIns="0" bIns="0" anchor="t" anchorCtr="0">
            <a:noAutofit/>
          </a:bodyPr>
          <a:lstStyle/>
          <a:p>
            <a:pPr marL="1270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Disposable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2" name="Google Shape;1952;p25"/>
          <p:cNvSpPr txBox="1"/>
          <p:nvPr/>
        </p:nvSpPr>
        <p:spPr>
          <a:xfrm>
            <a:off x="6414021" y="4410598"/>
            <a:ext cx="1108442" cy="176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noAutofit/>
          </a:bodyPr>
          <a:lstStyle/>
          <a:p>
            <a:pPr marL="1270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2  </a:t>
            </a:r>
            <a:r>
              <a:rPr lang="en-US" sz="16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Sensor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4" name="Google Shape;1954;p25"/>
          <p:cNvSpPr txBox="1"/>
          <p:nvPr/>
        </p:nvSpPr>
        <p:spPr>
          <a:xfrm>
            <a:off x="7825229" y="4768079"/>
            <a:ext cx="538574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Signal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3" name="Google Shape;1773;p25"/>
          <p:cNvSpPr/>
          <p:nvPr/>
        </p:nvSpPr>
        <p:spPr>
          <a:xfrm>
            <a:off x="3527083" y="4695443"/>
            <a:ext cx="1127601" cy="429768"/>
          </a:xfrm>
          <a:custGeom>
            <a:avLst/>
            <a:gdLst/>
            <a:ahLst/>
            <a:cxnLst/>
            <a:rect l="l" t="t" r="r" b="b"/>
            <a:pathLst>
              <a:path w="1178051" h="429768" extrusionOk="0">
                <a:moveTo>
                  <a:pt x="963167" y="108204"/>
                </a:moveTo>
                <a:lnTo>
                  <a:pt x="963167" y="0"/>
                </a:lnTo>
                <a:lnTo>
                  <a:pt x="1178051" y="214884"/>
                </a:lnTo>
                <a:lnTo>
                  <a:pt x="963167" y="429768"/>
                </a:lnTo>
                <a:lnTo>
                  <a:pt x="963167" y="321563"/>
                </a:lnTo>
                <a:lnTo>
                  <a:pt x="0" y="321563"/>
                </a:lnTo>
                <a:lnTo>
                  <a:pt x="0" y="108204"/>
                </a:lnTo>
                <a:lnTo>
                  <a:pt x="963167" y="108204"/>
                </a:lnTo>
                <a:close/>
              </a:path>
            </a:pathLst>
          </a:custGeom>
          <a:solidFill>
            <a:srgbClr val="D6D6D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49" name="Google Shape;1949;p25"/>
          <p:cNvSpPr txBox="1"/>
          <p:nvPr/>
        </p:nvSpPr>
        <p:spPr>
          <a:xfrm>
            <a:off x="232664" y="3097441"/>
            <a:ext cx="3102176" cy="2861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10250" rIns="0" bIns="0" anchor="t" anchorCtr="0">
            <a:noAutofit/>
          </a:bodyPr>
          <a:lstStyle/>
          <a:p>
            <a:pPr marL="12700" marR="14682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Innovative measuring module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</a:p>
          <a:p>
            <a:pPr marL="298450" marR="14682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Sensor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technology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engukur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NO</a:t>
            </a:r>
            <a:r>
              <a:rPr lang="en-US" sz="1600" baseline="-25000" dirty="0" smtClean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sangat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spesifik</a:t>
            </a:r>
            <a:endParaRPr lang="en-US"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14682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Terjemahan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koreksi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nilai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ppb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berbasis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mart algorithm</a:t>
            </a:r>
          </a:p>
          <a:p>
            <a:pPr marL="298450" marR="14682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NO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Regeneration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phase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membersihkan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lapisan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sensitive sensor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chip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berikutnya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298450" marR="14682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Display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menyimpan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hasil</a:t>
            </a:r>
            <a:r>
              <a:rPr lang="en-ID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5" name="Google Shape;1955;p25"/>
          <p:cNvSpPr txBox="1"/>
          <p:nvPr/>
        </p:nvSpPr>
        <p:spPr>
          <a:xfrm>
            <a:off x="3544747" y="4777235"/>
            <a:ext cx="1130102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Times New Roman"/>
                <a:ea typeface="Times New Roman"/>
                <a:cs typeface="Times New Roman"/>
                <a:sym typeface="Times New Roman"/>
              </a:rPr>
              <a:t>Exhaled NO</a:t>
            </a:r>
            <a:endParaRPr sz="1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6" name="Google Shape;1956;p25"/>
          <p:cNvSpPr txBox="1"/>
          <p:nvPr/>
        </p:nvSpPr>
        <p:spPr>
          <a:xfrm>
            <a:off x="5729703" y="4777235"/>
            <a:ext cx="358224" cy="21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250" rIns="0" bIns="0" anchor="t" anchorCtr="0">
            <a:noAutofit/>
          </a:bodyPr>
          <a:lstStyle/>
          <a:p>
            <a:pPr marL="12700" marR="0" lvl="0" indent="0" algn="l" rtl="0">
              <a:lnSpc>
                <a:spcPct val="1241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r>
              <a:rPr lang="en-US" sz="1275" baseline="-25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8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7" name="Google Shape;1957;p25"/>
          <p:cNvSpPr txBox="1"/>
          <p:nvPr/>
        </p:nvSpPr>
        <p:spPr>
          <a:xfrm>
            <a:off x="6414021" y="5289933"/>
            <a:ext cx="1411208" cy="66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5" rIns="0" bIns="0" anchor="t" anchorCtr="0">
            <a:noAutofit/>
          </a:bodyPr>
          <a:lstStyle/>
          <a:p>
            <a:pPr marL="12700" marR="9821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Sensor technology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20000"/>
              </a:lnSpc>
              <a:spcBef>
                <a:spcPts val="38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measures NO</a:t>
            </a:r>
            <a:r>
              <a:rPr lang="en-US" sz="1200" baseline="-25000" dirty="0">
                <a:latin typeface="Times New Roman"/>
                <a:ea typeface="Times New Roman"/>
                <a:cs typeface="Times New Roman"/>
                <a:sym typeface="Times New Roman"/>
              </a:rPr>
              <a:t>2  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with highest specificity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8" name="Google Shape;1958;p25"/>
          <p:cNvSpPr txBox="1"/>
          <p:nvPr/>
        </p:nvSpPr>
        <p:spPr>
          <a:xfrm>
            <a:off x="4617217" y="5323532"/>
            <a:ext cx="1275467" cy="85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5" rIns="0" bIns="0" anchor="t" anchorCtr="0">
            <a:noAutofit/>
          </a:bodyPr>
          <a:lstStyle/>
          <a:p>
            <a:pPr marL="12700" marR="12525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Sample preparation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00"/>
              </a:lnSpc>
              <a:spcBef>
                <a:spcPts val="3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and conversion of NO to measured equivalent NO</a:t>
            </a:r>
            <a:r>
              <a:rPr lang="en-US" sz="1200" baseline="-25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0" name="Google Shape;1960;p25"/>
          <p:cNvSpPr txBox="1"/>
          <p:nvPr/>
        </p:nvSpPr>
        <p:spPr>
          <a:xfrm>
            <a:off x="232664" y="5928972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1" name="Google Shape;1961;p25"/>
          <p:cNvSpPr txBox="1"/>
          <p:nvPr/>
        </p:nvSpPr>
        <p:spPr>
          <a:xfrm>
            <a:off x="6595871" y="4696967"/>
            <a:ext cx="56083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962" name="Google Shape;1962;p25"/>
          <p:cNvSpPr txBox="1"/>
          <p:nvPr/>
        </p:nvSpPr>
        <p:spPr>
          <a:xfrm>
            <a:off x="274320" y="1656590"/>
            <a:ext cx="2900172" cy="31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26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9" name="Google Shape;1969;p26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0" name="Google Shape;1970;p26"/>
          <p:cNvSpPr/>
          <p:nvPr/>
        </p:nvSpPr>
        <p:spPr>
          <a:xfrm>
            <a:off x="4274819" y="2154936"/>
            <a:ext cx="2033016" cy="147827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1" name="Google Shape;1971;p26"/>
          <p:cNvSpPr/>
          <p:nvPr/>
        </p:nvSpPr>
        <p:spPr>
          <a:xfrm>
            <a:off x="1164335" y="2964180"/>
            <a:ext cx="2990088" cy="223418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2" name="Google Shape;1972;p26"/>
          <p:cNvSpPr/>
          <p:nvPr/>
        </p:nvSpPr>
        <p:spPr>
          <a:xfrm>
            <a:off x="2834640" y="3477767"/>
            <a:ext cx="278892" cy="115519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3" name="Google Shape;1973;p26"/>
          <p:cNvSpPr/>
          <p:nvPr/>
        </p:nvSpPr>
        <p:spPr>
          <a:xfrm>
            <a:off x="3134867" y="3480815"/>
            <a:ext cx="211836" cy="115214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4" name="Google Shape;1974;p26"/>
          <p:cNvSpPr/>
          <p:nvPr/>
        </p:nvSpPr>
        <p:spPr>
          <a:xfrm>
            <a:off x="3368040" y="3489959"/>
            <a:ext cx="469391" cy="11430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5" name="Google Shape;1975;p26"/>
          <p:cNvSpPr/>
          <p:nvPr/>
        </p:nvSpPr>
        <p:spPr>
          <a:xfrm>
            <a:off x="1164335" y="3598164"/>
            <a:ext cx="1624583" cy="0"/>
          </a:xfrm>
          <a:custGeom>
            <a:avLst/>
            <a:gdLst/>
            <a:ahLst/>
            <a:cxnLst/>
            <a:rect l="l" t="t" r="r" b="b"/>
            <a:pathLst>
              <a:path w="1624583" h="120000" extrusionOk="0">
                <a:moveTo>
                  <a:pt x="0" y="0"/>
                </a:moveTo>
                <a:lnTo>
                  <a:pt x="1624583" y="0"/>
                </a:lnTo>
              </a:path>
            </a:pathLst>
          </a:custGeom>
          <a:noFill/>
          <a:ln w="167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6" name="Google Shape;1976;p26"/>
          <p:cNvSpPr/>
          <p:nvPr/>
        </p:nvSpPr>
        <p:spPr>
          <a:xfrm>
            <a:off x="2788919" y="3598164"/>
            <a:ext cx="266700" cy="720851"/>
          </a:xfrm>
          <a:custGeom>
            <a:avLst/>
            <a:gdLst/>
            <a:ahLst/>
            <a:cxnLst/>
            <a:rect l="l" t="t" r="r" b="b"/>
            <a:pathLst>
              <a:path w="266700" h="720851" extrusionOk="0">
                <a:moveTo>
                  <a:pt x="0" y="0"/>
                </a:moveTo>
                <a:lnTo>
                  <a:pt x="266700" y="720851"/>
                </a:lnTo>
              </a:path>
            </a:pathLst>
          </a:custGeom>
          <a:noFill/>
          <a:ln w="167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7" name="Google Shape;1977;p26"/>
          <p:cNvSpPr/>
          <p:nvPr/>
        </p:nvSpPr>
        <p:spPr>
          <a:xfrm>
            <a:off x="3052572" y="4314443"/>
            <a:ext cx="245363" cy="97536"/>
          </a:xfrm>
          <a:custGeom>
            <a:avLst/>
            <a:gdLst/>
            <a:ahLst/>
            <a:cxnLst/>
            <a:rect l="l" t="t" r="r" b="b"/>
            <a:pathLst>
              <a:path w="245363" h="97536" extrusionOk="0">
                <a:moveTo>
                  <a:pt x="0" y="0"/>
                </a:moveTo>
                <a:lnTo>
                  <a:pt x="245363" y="97536"/>
                </a:lnTo>
              </a:path>
            </a:pathLst>
          </a:custGeom>
          <a:noFill/>
          <a:ln w="167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8" name="Google Shape;1978;p26"/>
          <p:cNvSpPr/>
          <p:nvPr/>
        </p:nvSpPr>
        <p:spPr>
          <a:xfrm>
            <a:off x="3297935" y="4411980"/>
            <a:ext cx="1001267" cy="0"/>
          </a:xfrm>
          <a:custGeom>
            <a:avLst/>
            <a:gdLst/>
            <a:ahLst/>
            <a:cxnLst/>
            <a:rect l="l" t="t" r="r" b="b"/>
            <a:pathLst>
              <a:path w="1001267" h="120000" extrusionOk="0">
                <a:moveTo>
                  <a:pt x="0" y="0"/>
                </a:moveTo>
                <a:lnTo>
                  <a:pt x="1001267" y="0"/>
                </a:lnTo>
              </a:path>
            </a:pathLst>
          </a:custGeom>
          <a:noFill/>
          <a:ln w="167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9" name="Google Shape;1979;p26"/>
          <p:cNvSpPr/>
          <p:nvPr/>
        </p:nvSpPr>
        <p:spPr>
          <a:xfrm>
            <a:off x="1164335" y="3646932"/>
            <a:ext cx="1624583" cy="0"/>
          </a:xfrm>
          <a:custGeom>
            <a:avLst/>
            <a:gdLst/>
            <a:ahLst/>
            <a:cxnLst/>
            <a:rect l="l" t="t" r="r" b="b"/>
            <a:pathLst>
              <a:path w="1624583" h="120000" extrusionOk="0">
                <a:moveTo>
                  <a:pt x="0" y="0"/>
                </a:moveTo>
                <a:lnTo>
                  <a:pt x="1624583" y="0"/>
                </a:lnTo>
              </a:path>
            </a:pathLst>
          </a:custGeom>
          <a:noFill/>
          <a:ln w="16750" cap="flat" cmpd="sng">
            <a:solidFill>
              <a:srgbClr val="3FBA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0" name="Google Shape;1980;p26"/>
          <p:cNvSpPr/>
          <p:nvPr/>
        </p:nvSpPr>
        <p:spPr>
          <a:xfrm>
            <a:off x="2788919" y="3646932"/>
            <a:ext cx="284988" cy="27432"/>
          </a:xfrm>
          <a:custGeom>
            <a:avLst/>
            <a:gdLst/>
            <a:ahLst/>
            <a:cxnLst/>
            <a:rect l="l" t="t" r="r" b="b"/>
            <a:pathLst>
              <a:path w="284988" h="27432" extrusionOk="0">
                <a:moveTo>
                  <a:pt x="0" y="0"/>
                </a:moveTo>
                <a:lnTo>
                  <a:pt x="284988" y="27432"/>
                </a:lnTo>
              </a:path>
            </a:pathLst>
          </a:custGeom>
          <a:noFill/>
          <a:ln w="16750" cap="flat" cmpd="sng">
            <a:solidFill>
              <a:srgbClr val="3FBA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1" name="Google Shape;1981;p26"/>
          <p:cNvSpPr/>
          <p:nvPr/>
        </p:nvSpPr>
        <p:spPr>
          <a:xfrm>
            <a:off x="3072383" y="3674364"/>
            <a:ext cx="225551" cy="76200"/>
          </a:xfrm>
          <a:custGeom>
            <a:avLst/>
            <a:gdLst/>
            <a:ahLst/>
            <a:cxnLst/>
            <a:rect l="l" t="t" r="r" b="b"/>
            <a:pathLst>
              <a:path w="225551" h="76200" extrusionOk="0">
                <a:moveTo>
                  <a:pt x="0" y="0"/>
                </a:moveTo>
                <a:lnTo>
                  <a:pt x="225551" y="76200"/>
                </a:lnTo>
              </a:path>
            </a:pathLst>
          </a:custGeom>
          <a:noFill/>
          <a:ln w="16750" cap="flat" cmpd="sng">
            <a:solidFill>
              <a:srgbClr val="3FBA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2" name="Google Shape;1982;p26"/>
          <p:cNvSpPr/>
          <p:nvPr/>
        </p:nvSpPr>
        <p:spPr>
          <a:xfrm>
            <a:off x="3282696" y="3742943"/>
            <a:ext cx="496823" cy="539496"/>
          </a:xfrm>
          <a:custGeom>
            <a:avLst/>
            <a:gdLst/>
            <a:ahLst/>
            <a:cxnLst/>
            <a:rect l="l" t="t" r="r" b="b"/>
            <a:pathLst>
              <a:path w="496823" h="539496" extrusionOk="0">
                <a:moveTo>
                  <a:pt x="0" y="0"/>
                </a:moveTo>
                <a:lnTo>
                  <a:pt x="496823" y="539496"/>
                </a:lnTo>
              </a:path>
            </a:pathLst>
          </a:custGeom>
          <a:noFill/>
          <a:ln w="1675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3" name="Google Shape;1983;p26"/>
          <p:cNvSpPr/>
          <p:nvPr/>
        </p:nvSpPr>
        <p:spPr>
          <a:xfrm>
            <a:off x="3774948" y="4280916"/>
            <a:ext cx="524255" cy="4572"/>
          </a:xfrm>
          <a:custGeom>
            <a:avLst/>
            <a:gdLst/>
            <a:ahLst/>
            <a:cxnLst/>
            <a:rect l="l" t="t" r="r" b="b"/>
            <a:pathLst>
              <a:path w="524255" h="4572" extrusionOk="0">
                <a:moveTo>
                  <a:pt x="0" y="0"/>
                </a:moveTo>
                <a:lnTo>
                  <a:pt x="524255" y="4572"/>
                </a:lnTo>
              </a:path>
            </a:pathLst>
          </a:custGeom>
          <a:noFill/>
          <a:ln w="1675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4" name="Google Shape;1984;p26"/>
          <p:cNvSpPr/>
          <p:nvPr/>
        </p:nvSpPr>
        <p:spPr>
          <a:xfrm>
            <a:off x="1164335" y="3625596"/>
            <a:ext cx="1624583" cy="0"/>
          </a:xfrm>
          <a:custGeom>
            <a:avLst/>
            <a:gdLst/>
            <a:ahLst/>
            <a:cxnLst/>
            <a:rect l="l" t="t" r="r" b="b"/>
            <a:pathLst>
              <a:path w="1624583" h="120000" extrusionOk="0">
                <a:moveTo>
                  <a:pt x="0" y="0"/>
                </a:moveTo>
                <a:lnTo>
                  <a:pt x="1624583" y="0"/>
                </a:lnTo>
              </a:path>
            </a:pathLst>
          </a:custGeom>
          <a:noFill/>
          <a:ln w="1675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5" name="Google Shape;1985;p26"/>
          <p:cNvSpPr/>
          <p:nvPr/>
        </p:nvSpPr>
        <p:spPr>
          <a:xfrm>
            <a:off x="2788919" y="3625596"/>
            <a:ext cx="283464" cy="86867"/>
          </a:xfrm>
          <a:custGeom>
            <a:avLst/>
            <a:gdLst/>
            <a:ahLst/>
            <a:cxnLst/>
            <a:rect l="l" t="t" r="r" b="b"/>
            <a:pathLst>
              <a:path w="283464" h="86867" extrusionOk="0">
                <a:moveTo>
                  <a:pt x="0" y="0"/>
                </a:moveTo>
                <a:lnTo>
                  <a:pt x="283464" y="86867"/>
                </a:lnTo>
              </a:path>
            </a:pathLst>
          </a:custGeom>
          <a:noFill/>
          <a:ln w="1675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6" name="Google Shape;1986;p26"/>
          <p:cNvSpPr/>
          <p:nvPr/>
        </p:nvSpPr>
        <p:spPr>
          <a:xfrm>
            <a:off x="3072383" y="3712464"/>
            <a:ext cx="225551" cy="841247"/>
          </a:xfrm>
          <a:custGeom>
            <a:avLst/>
            <a:gdLst/>
            <a:ahLst/>
            <a:cxnLst/>
            <a:rect l="l" t="t" r="r" b="b"/>
            <a:pathLst>
              <a:path w="225551" h="841247" extrusionOk="0">
                <a:moveTo>
                  <a:pt x="0" y="0"/>
                </a:moveTo>
                <a:lnTo>
                  <a:pt x="225551" y="841247"/>
                </a:lnTo>
              </a:path>
            </a:pathLst>
          </a:custGeom>
          <a:noFill/>
          <a:ln w="16750" cap="flat" cmpd="sng">
            <a:solidFill>
              <a:srgbClr val="B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7" name="Google Shape;1987;p26"/>
          <p:cNvSpPr/>
          <p:nvPr/>
        </p:nvSpPr>
        <p:spPr>
          <a:xfrm>
            <a:off x="3297935" y="4553711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120000" extrusionOk="0">
                <a:moveTo>
                  <a:pt x="0" y="0"/>
                </a:moveTo>
                <a:lnTo>
                  <a:pt x="990600" y="0"/>
                </a:lnTo>
              </a:path>
            </a:pathLst>
          </a:custGeom>
          <a:noFill/>
          <a:ln w="16750" cap="flat" cmpd="sng">
            <a:solidFill>
              <a:srgbClr val="B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8" name="Google Shape;1988;p26"/>
          <p:cNvSpPr/>
          <p:nvPr/>
        </p:nvSpPr>
        <p:spPr>
          <a:xfrm>
            <a:off x="2540508" y="4568951"/>
            <a:ext cx="531875" cy="4572"/>
          </a:xfrm>
          <a:custGeom>
            <a:avLst/>
            <a:gdLst/>
            <a:ahLst/>
            <a:cxnLst/>
            <a:rect l="l" t="t" r="r" b="b"/>
            <a:pathLst>
              <a:path w="531875" h="4572" extrusionOk="0">
                <a:moveTo>
                  <a:pt x="0" y="0"/>
                </a:moveTo>
                <a:lnTo>
                  <a:pt x="531875" y="4572"/>
                </a:lnTo>
              </a:path>
            </a:pathLst>
          </a:custGeom>
          <a:noFill/>
          <a:ln w="16750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9" name="Google Shape;1989;p26"/>
          <p:cNvSpPr/>
          <p:nvPr/>
        </p:nvSpPr>
        <p:spPr>
          <a:xfrm>
            <a:off x="3054096" y="3811524"/>
            <a:ext cx="243839" cy="760475"/>
          </a:xfrm>
          <a:custGeom>
            <a:avLst/>
            <a:gdLst/>
            <a:ahLst/>
            <a:cxnLst/>
            <a:rect l="l" t="t" r="r" b="b"/>
            <a:pathLst>
              <a:path w="243839" h="760475" extrusionOk="0">
                <a:moveTo>
                  <a:pt x="0" y="760475"/>
                </a:moveTo>
                <a:lnTo>
                  <a:pt x="243839" y="0"/>
                </a:lnTo>
              </a:path>
            </a:pathLst>
          </a:custGeom>
          <a:noFill/>
          <a:ln w="16750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0" name="Google Shape;1990;p26"/>
          <p:cNvSpPr/>
          <p:nvPr/>
        </p:nvSpPr>
        <p:spPr>
          <a:xfrm>
            <a:off x="3304032" y="3817619"/>
            <a:ext cx="495300" cy="62483"/>
          </a:xfrm>
          <a:custGeom>
            <a:avLst/>
            <a:gdLst/>
            <a:ahLst/>
            <a:cxnLst/>
            <a:rect l="l" t="t" r="r" b="b"/>
            <a:pathLst>
              <a:path w="495300" h="62483" extrusionOk="0">
                <a:moveTo>
                  <a:pt x="0" y="0"/>
                </a:moveTo>
                <a:lnTo>
                  <a:pt x="495300" y="62483"/>
                </a:lnTo>
              </a:path>
            </a:pathLst>
          </a:custGeom>
          <a:noFill/>
          <a:ln w="16750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1" name="Google Shape;1991;p26"/>
          <p:cNvSpPr/>
          <p:nvPr/>
        </p:nvSpPr>
        <p:spPr>
          <a:xfrm>
            <a:off x="3788664" y="3878580"/>
            <a:ext cx="499871" cy="1523"/>
          </a:xfrm>
          <a:custGeom>
            <a:avLst/>
            <a:gdLst/>
            <a:ahLst/>
            <a:cxnLst/>
            <a:rect l="l" t="t" r="r" b="b"/>
            <a:pathLst>
              <a:path w="499871" h="1523" extrusionOk="0">
                <a:moveTo>
                  <a:pt x="0" y="0"/>
                </a:moveTo>
                <a:lnTo>
                  <a:pt x="499871" y="1523"/>
                </a:lnTo>
              </a:path>
            </a:pathLst>
          </a:custGeom>
          <a:noFill/>
          <a:ln w="16750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2" name="Google Shape;1992;p26"/>
          <p:cNvSpPr/>
          <p:nvPr/>
        </p:nvSpPr>
        <p:spPr>
          <a:xfrm>
            <a:off x="2074164" y="4322064"/>
            <a:ext cx="537972" cy="518160"/>
          </a:xfrm>
          <a:custGeom>
            <a:avLst/>
            <a:gdLst/>
            <a:ahLst/>
            <a:cxnLst/>
            <a:rect l="l" t="t" r="r" b="b"/>
            <a:pathLst>
              <a:path w="537971" h="518160" extrusionOk="0">
                <a:moveTo>
                  <a:pt x="495300" y="38100"/>
                </a:moveTo>
                <a:lnTo>
                  <a:pt x="486378" y="46664"/>
                </a:lnTo>
                <a:lnTo>
                  <a:pt x="463296" y="22860"/>
                </a:lnTo>
                <a:lnTo>
                  <a:pt x="537972" y="0"/>
                </a:lnTo>
                <a:lnTo>
                  <a:pt x="495300" y="38100"/>
                </a:lnTo>
                <a:close/>
              </a:path>
              <a:path w="537971" h="518160" extrusionOk="0">
                <a:moveTo>
                  <a:pt x="512063" y="73152"/>
                </a:moveTo>
                <a:lnTo>
                  <a:pt x="490156" y="50560"/>
                </a:lnTo>
                <a:lnTo>
                  <a:pt x="498348" y="42672"/>
                </a:lnTo>
                <a:lnTo>
                  <a:pt x="512063" y="73152"/>
                </a:lnTo>
                <a:close/>
              </a:path>
              <a:path w="537971" h="518160" extrusionOk="0">
                <a:moveTo>
                  <a:pt x="4572" y="518160"/>
                </a:moveTo>
                <a:lnTo>
                  <a:pt x="0" y="513588"/>
                </a:lnTo>
                <a:lnTo>
                  <a:pt x="486378" y="46664"/>
                </a:lnTo>
                <a:lnTo>
                  <a:pt x="495300" y="38100"/>
                </a:lnTo>
                <a:lnTo>
                  <a:pt x="537972" y="0"/>
                </a:lnTo>
                <a:lnTo>
                  <a:pt x="512063" y="73152"/>
                </a:lnTo>
                <a:lnTo>
                  <a:pt x="498348" y="42672"/>
                </a:lnTo>
                <a:lnTo>
                  <a:pt x="490156" y="50560"/>
                </a:lnTo>
                <a:lnTo>
                  <a:pt x="4572" y="518160"/>
                </a:lnTo>
                <a:close/>
              </a:path>
            </a:pathLst>
          </a:custGeom>
          <a:solidFill>
            <a:srgbClr val="0070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3" name="Google Shape;1993;p26"/>
          <p:cNvSpPr/>
          <p:nvPr/>
        </p:nvSpPr>
        <p:spPr>
          <a:xfrm>
            <a:off x="2537460" y="4489704"/>
            <a:ext cx="387095" cy="640079"/>
          </a:xfrm>
          <a:custGeom>
            <a:avLst/>
            <a:gdLst/>
            <a:ahLst/>
            <a:cxnLst/>
            <a:rect l="l" t="t" r="r" b="b"/>
            <a:pathLst>
              <a:path w="387095" h="640079" extrusionOk="0">
                <a:moveTo>
                  <a:pt x="355091" y="48767"/>
                </a:moveTo>
                <a:lnTo>
                  <a:pt x="349003" y="58854"/>
                </a:lnTo>
                <a:lnTo>
                  <a:pt x="321563" y="42671"/>
                </a:lnTo>
                <a:lnTo>
                  <a:pt x="387096" y="0"/>
                </a:lnTo>
                <a:lnTo>
                  <a:pt x="355091" y="48767"/>
                </a:lnTo>
                <a:close/>
              </a:path>
              <a:path w="387095" h="640079" extrusionOk="0">
                <a:moveTo>
                  <a:pt x="381000" y="77723"/>
                </a:moveTo>
                <a:lnTo>
                  <a:pt x="353732" y="61642"/>
                </a:lnTo>
                <a:lnTo>
                  <a:pt x="359663" y="51815"/>
                </a:lnTo>
                <a:lnTo>
                  <a:pt x="381000" y="77723"/>
                </a:lnTo>
                <a:close/>
              </a:path>
              <a:path w="387095" h="640079" extrusionOk="0">
                <a:moveTo>
                  <a:pt x="4572" y="640079"/>
                </a:moveTo>
                <a:lnTo>
                  <a:pt x="0" y="637031"/>
                </a:lnTo>
                <a:lnTo>
                  <a:pt x="349003" y="58854"/>
                </a:lnTo>
                <a:lnTo>
                  <a:pt x="355091" y="48767"/>
                </a:lnTo>
                <a:lnTo>
                  <a:pt x="387096" y="0"/>
                </a:lnTo>
                <a:lnTo>
                  <a:pt x="381000" y="77723"/>
                </a:lnTo>
                <a:lnTo>
                  <a:pt x="359663" y="51815"/>
                </a:lnTo>
                <a:lnTo>
                  <a:pt x="353732" y="61642"/>
                </a:lnTo>
                <a:lnTo>
                  <a:pt x="4572" y="640079"/>
                </a:lnTo>
                <a:close/>
              </a:path>
            </a:pathLst>
          </a:custGeom>
          <a:solidFill>
            <a:srgbClr val="0070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4" name="Google Shape;1994;p26"/>
          <p:cNvSpPr/>
          <p:nvPr/>
        </p:nvSpPr>
        <p:spPr>
          <a:xfrm>
            <a:off x="3176016" y="4532375"/>
            <a:ext cx="82296" cy="626364"/>
          </a:xfrm>
          <a:custGeom>
            <a:avLst/>
            <a:gdLst/>
            <a:ahLst/>
            <a:cxnLst/>
            <a:rect l="l" t="t" r="r" b="b"/>
            <a:pathLst>
              <a:path w="82296" h="626364" extrusionOk="0">
                <a:moveTo>
                  <a:pt x="0" y="73151"/>
                </a:moveTo>
                <a:lnTo>
                  <a:pt x="28956" y="0"/>
                </a:lnTo>
                <a:lnTo>
                  <a:pt x="36576" y="57912"/>
                </a:lnTo>
                <a:lnTo>
                  <a:pt x="37539" y="69887"/>
                </a:lnTo>
                <a:lnTo>
                  <a:pt x="82296" y="626364"/>
                </a:lnTo>
                <a:lnTo>
                  <a:pt x="77724" y="626364"/>
                </a:lnTo>
                <a:lnTo>
                  <a:pt x="32998" y="70282"/>
                </a:lnTo>
                <a:lnTo>
                  <a:pt x="32004" y="57912"/>
                </a:lnTo>
                <a:lnTo>
                  <a:pt x="0" y="73151"/>
                </a:lnTo>
                <a:close/>
              </a:path>
              <a:path w="82296" h="626364" extrusionOk="0">
                <a:moveTo>
                  <a:pt x="36576" y="57912"/>
                </a:moveTo>
                <a:lnTo>
                  <a:pt x="28956" y="0"/>
                </a:lnTo>
                <a:lnTo>
                  <a:pt x="70104" y="67056"/>
                </a:lnTo>
                <a:lnTo>
                  <a:pt x="37539" y="69887"/>
                </a:lnTo>
                <a:lnTo>
                  <a:pt x="36576" y="57912"/>
                </a:lnTo>
                <a:close/>
              </a:path>
              <a:path w="82296" h="626364" extrusionOk="0">
                <a:moveTo>
                  <a:pt x="0" y="73151"/>
                </a:moveTo>
                <a:lnTo>
                  <a:pt x="32004" y="57912"/>
                </a:lnTo>
                <a:lnTo>
                  <a:pt x="32998" y="70282"/>
                </a:lnTo>
                <a:lnTo>
                  <a:pt x="0" y="73151"/>
                </a:lnTo>
                <a:close/>
              </a:path>
            </a:pathLst>
          </a:custGeom>
          <a:solidFill>
            <a:srgbClr val="0070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5" name="Google Shape;1995;p26"/>
          <p:cNvSpPr/>
          <p:nvPr/>
        </p:nvSpPr>
        <p:spPr>
          <a:xfrm>
            <a:off x="3724655" y="4447031"/>
            <a:ext cx="402335" cy="902208"/>
          </a:xfrm>
          <a:custGeom>
            <a:avLst/>
            <a:gdLst/>
            <a:ahLst/>
            <a:cxnLst/>
            <a:rect l="l" t="t" r="r" b="b"/>
            <a:pathLst>
              <a:path w="402335" h="902208" extrusionOk="0">
                <a:moveTo>
                  <a:pt x="0" y="79247"/>
                </a:moveTo>
                <a:lnTo>
                  <a:pt x="3047" y="0"/>
                </a:lnTo>
                <a:lnTo>
                  <a:pt x="30479" y="53339"/>
                </a:lnTo>
                <a:lnTo>
                  <a:pt x="34917" y="63451"/>
                </a:lnTo>
                <a:lnTo>
                  <a:pt x="402335" y="900684"/>
                </a:lnTo>
                <a:lnTo>
                  <a:pt x="397763" y="902208"/>
                </a:lnTo>
                <a:lnTo>
                  <a:pt x="29290" y="65997"/>
                </a:lnTo>
                <a:lnTo>
                  <a:pt x="24383" y="54864"/>
                </a:lnTo>
                <a:lnTo>
                  <a:pt x="0" y="79247"/>
                </a:lnTo>
                <a:close/>
              </a:path>
              <a:path w="402335" h="902208" extrusionOk="0">
                <a:moveTo>
                  <a:pt x="30479" y="53339"/>
                </a:moveTo>
                <a:lnTo>
                  <a:pt x="3047" y="0"/>
                </a:lnTo>
                <a:lnTo>
                  <a:pt x="64007" y="50291"/>
                </a:lnTo>
                <a:lnTo>
                  <a:pt x="34917" y="63451"/>
                </a:lnTo>
                <a:lnTo>
                  <a:pt x="30479" y="53339"/>
                </a:lnTo>
                <a:close/>
              </a:path>
              <a:path w="402335" h="902208" extrusionOk="0">
                <a:moveTo>
                  <a:pt x="0" y="79247"/>
                </a:moveTo>
                <a:lnTo>
                  <a:pt x="24383" y="54864"/>
                </a:lnTo>
                <a:lnTo>
                  <a:pt x="29290" y="65997"/>
                </a:lnTo>
                <a:lnTo>
                  <a:pt x="0" y="79247"/>
                </a:lnTo>
                <a:close/>
              </a:path>
            </a:pathLst>
          </a:custGeom>
          <a:solidFill>
            <a:srgbClr val="0070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6" name="Google Shape;1996;p26"/>
          <p:cNvSpPr/>
          <p:nvPr/>
        </p:nvSpPr>
        <p:spPr>
          <a:xfrm>
            <a:off x="865631" y="3307079"/>
            <a:ext cx="57912" cy="1248155"/>
          </a:xfrm>
          <a:custGeom>
            <a:avLst/>
            <a:gdLst/>
            <a:ahLst/>
            <a:cxnLst/>
            <a:rect l="l" t="t" r="r" b="b"/>
            <a:pathLst>
              <a:path w="57912" h="1248155" extrusionOk="0">
                <a:moveTo>
                  <a:pt x="50292" y="1248155"/>
                </a:moveTo>
                <a:lnTo>
                  <a:pt x="41390" y="49482"/>
                </a:lnTo>
                <a:lnTo>
                  <a:pt x="42672" y="21335"/>
                </a:lnTo>
                <a:lnTo>
                  <a:pt x="57912" y="16763"/>
                </a:lnTo>
                <a:lnTo>
                  <a:pt x="57912" y="21335"/>
                </a:lnTo>
                <a:lnTo>
                  <a:pt x="50292" y="34318"/>
                </a:lnTo>
                <a:lnTo>
                  <a:pt x="50292" y="1248155"/>
                </a:lnTo>
                <a:close/>
              </a:path>
              <a:path w="57912" h="1248155" extrusionOk="0">
                <a:moveTo>
                  <a:pt x="58141" y="47691"/>
                </a:moveTo>
                <a:lnTo>
                  <a:pt x="67056" y="1248155"/>
                </a:lnTo>
                <a:lnTo>
                  <a:pt x="50292" y="1248155"/>
                </a:lnTo>
                <a:lnTo>
                  <a:pt x="50292" y="34318"/>
                </a:lnTo>
                <a:lnTo>
                  <a:pt x="57912" y="21335"/>
                </a:lnTo>
                <a:lnTo>
                  <a:pt x="57912" y="16763"/>
                </a:lnTo>
                <a:lnTo>
                  <a:pt x="42672" y="21335"/>
                </a:lnTo>
                <a:lnTo>
                  <a:pt x="41390" y="49482"/>
                </a:lnTo>
                <a:lnTo>
                  <a:pt x="41148" y="16763"/>
                </a:lnTo>
                <a:lnTo>
                  <a:pt x="41390" y="49482"/>
                </a:lnTo>
                <a:lnTo>
                  <a:pt x="16764" y="91439"/>
                </a:lnTo>
                <a:lnTo>
                  <a:pt x="15240" y="96011"/>
                </a:lnTo>
                <a:lnTo>
                  <a:pt x="9144" y="97535"/>
                </a:lnTo>
                <a:lnTo>
                  <a:pt x="4572" y="94487"/>
                </a:lnTo>
                <a:lnTo>
                  <a:pt x="1524" y="92963"/>
                </a:lnTo>
                <a:lnTo>
                  <a:pt x="0" y="86867"/>
                </a:lnTo>
                <a:lnTo>
                  <a:pt x="1524" y="83819"/>
                </a:lnTo>
                <a:lnTo>
                  <a:pt x="50292" y="0"/>
                </a:lnTo>
                <a:lnTo>
                  <a:pt x="99060" y="82295"/>
                </a:lnTo>
                <a:lnTo>
                  <a:pt x="100584" y="86867"/>
                </a:lnTo>
                <a:lnTo>
                  <a:pt x="99060" y="91439"/>
                </a:lnTo>
                <a:lnTo>
                  <a:pt x="96012" y="94487"/>
                </a:lnTo>
                <a:lnTo>
                  <a:pt x="91440" y="97535"/>
                </a:lnTo>
                <a:lnTo>
                  <a:pt x="85344" y="96011"/>
                </a:lnTo>
                <a:lnTo>
                  <a:pt x="83820" y="91439"/>
                </a:lnTo>
                <a:lnTo>
                  <a:pt x="58141" y="47691"/>
                </a:lnTo>
                <a:close/>
              </a:path>
            </a:pathLst>
          </a:custGeom>
          <a:solidFill>
            <a:srgbClr val="0070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7" name="Google Shape;1997;p26"/>
          <p:cNvSpPr/>
          <p:nvPr/>
        </p:nvSpPr>
        <p:spPr>
          <a:xfrm>
            <a:off x="818387" y="3598164"/>
            <a:ext cx="97536" cy="0"/>
          </a:xfrm>
          <a:custGeom>
            <a:avLst/>
            <a:gdLst/>
            <a:ahLst/>
            <a:cxnLst/>
            <a:rect l="l" t="t" r="r" b="b"/>
            <a:pathLst>
              <a:path w="97536" h="120000" extrusionOk="0">
                <a:moveTo>
                  <a:pt x="0" y="0"/>
                </a:moveTo>
                <a:lnTo>
                  <a:pt x="97536" y="0"/>
                </a:lnTo>
              </a:path>
            </a:pathLst>
          </a:custGeom>
          <a:noFill/>
          <a:ln w="16750" cap="flat" cmpd="sng">
            <a:solidFill>
              <a:srgbClr val="0070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8" name="Google Shape;1998;p26"/>
          <p:cNvSpPr/>
          <p:nvPr/>
        </p:nvSpPr>
        <p:spPr>
          <a:xfrm>
            <a:off x="829056" y="4555235"/>
            <a:ext cx="96012" cy="0"/>
          </a:xfrm>
          <a:custGeom>
            <a:avLst/>
            <a:gdLst/>
            <a:ahLst/>
            <a:cxnLst/>
            <a:rect l="l" t="t" r="r" b="b"/>
            <a:pathLst>
              <a:path w="96012" h="120000" extrusionOk="0">
                <a:moveTo>
                  <a:pt x="0" y="0"/>
                </a:moveTo>
                <a:lnTo>
                  <a:pt x="96012" y="0"/>
                </a:lnTo>
              </a:path>
            </a:pathLst>
          </a:custGeom>
          <a:noFill/>
          <a:ln w="16750" cap="flat" cmpd="sng">
            <a:solidFill>
              <a:srgbClr val="0070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9" name="Google Shape;1999;p26"/>
          <p:cNvSpPr/>
          <p:nvPr/>
        </p:nvSpPr>
        <p:spPr>
          <a:xfrm>
            <a:off x="818387" y="4064508"/>
            <a:ext cx="97536" cy="0"/>
          </a:xfrm>
          <a:custGeom>
            <a:avLst/>
            <a:gdLst/>
            <a:ahLst/>
            <a:cxnLst/>
            <a:rect l="l" t="t" r="r" b="b"/>
            <a:pathLst>
              <a:path w="97536" h="120000" extrusionOk="0">
                <a:moveTo>
                  <a:pt x="0" y="0"/>
                </a:moveTo>
                <a:lnTo>
                  <a:pt x="97536" y="0"/>
                </a:lnTo>
              </a:path>
            </a:pathLst>
          </a:custGeom>
          <a:noFill/>
          <a:ln w="16750" cap="flat" cmpd="sng">
            <a:solidFill>
              <a:srgbClr val="0070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02" name="Google Shape;2002;p26"/>
          <p:cNvSpPr txBox="1"/>
          <p:nvPr/>
        </p:nvSpPr>
        <p:spPr>
          <a:xfrm>
            <a:off x="342358" y="1238753"/>
            <a:ext cx="8240378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ctr" anchorCtr="0">
            <a:noAutofit/>
          </a:bodyPr>
          <a:lstStyle/>
          <a:p>
            <a:pPr marL="469900" marR="0" lvl="0" indent="-45720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Gambaran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proses </a:t>
            </a: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exhalasi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240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disposable mouthpiece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7" name="Google Shape;2007;p26"/>
          <p:cNvSpPr txBox="1"/>
          <p:nvPr/>
        </p:nvSpPr>
        <p:spPr>
          <a:xfrm>
            <a:off x="6428231" y="1947562"/>
            <a:ext cx="3317018" cy="75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Mouthpiece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canggih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sample 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8" name="Google Shape;2008;p26"/>
          <p:cNvSpPr txBox="1"/>
          <p:nvPr/>
        </p:nvSpPr>
        <p:spPr>
          <a:xfrm>
            <a:off x="287570" y="3050493"/>
            <a:ext cx="1749121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7E7E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Rel. concentration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9" name="Google Shape;2009;p26"/>
          <p:cNvSpPr txBox="1"/>
          <p:nvPr/>
        </p:nvSpPr>
        <p:spPr>
          <a:xfrm>
            <a:off x="241769" y="3487687"/>
            <a:ext cx="581135" cy="21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75" rIns="0" bIns="0" anchor="t" anchorCtr="0">
            <a:noAutofit/>
          </a:bodyPr>
          <a:lstStyle/>
          <a:p>
            <a:pPr marL="12700" marR="0" lvl="0" indent="0" algn="l" rtl="0">
              <a:lnSpc>
                <a:spcPct val="109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7E7E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100 %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1" name="Google Shape;2011;p26"/>
          <p:cNvSpPr txBox="1"/>
          <p:nvPr/>
        </p:nvSpPr>
        <p:spPr>
          <a:xfrm>
            <a:off x="6411980" y="2707057"/>
            <a:ext cx="3571263" cy="229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298450" marR="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Proteksi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terhadap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cross-contamination</a:t>
            </a:r>
            <a:endParaRPr lang="en-US"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Eliminasi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komponen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pengganggu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gas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4460" lvl="0" indent="-285750" algn="l" rtl="0">
              <a:spcBef>
                <a:spcPts val="186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Konversi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NO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mengukur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spcBef>
                <a:spcPts val="23"/>
              </a:spcBef>
              <a:spcAft>
                <a:spcPts val="0"/>
              </a:spcAft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  equivalent NO</a:t>
            </a:r>
            <a:r>
              <a:rPr lang="en-US" sz="1600" baseline="-25000" dirty="0" smtClean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lang="en-US"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4460" lvl="0" indent="-285750" algn="l" rtl="0">
              <a:spcBef>
                <a:spcPts val="23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Sample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dehumidification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2" name="Google Shape;2012;p26"/>
          <p:cNvSpPr txBox="1"/>
          <p:nvPr/>
        </p:nvSpPr>
        <p:spPr>
          <a:xfrm>
            <a:off x="4333725" y="3772826"/>
            <a:ext cx="1764994" cy="990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125" rIns="0" bIns="0" anchor="t" anchorCtr="0">
            <a:noAutofit/>
          </a:bodyPr>
          <a:lstStyle/>
          <a:p>
            <a:pPr marL="12700" marR="23444" lvl="0" indent="0" algn="l" rtl="0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AF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r>
              <a:rPr lang="en-US" sz="1650" baseline="-25000">
                <a:solidFill>
                  <a:srgbClr val="00AF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10680" algn="l" rtl="0">
              <a:lnSpc>
                <a:spcPct val="114969"/>
              </a:lnSpc>
              <a:spcBef>
                <a:spcPts val="76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7E7E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Humidity 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Interfering species 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E200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3" name="Google Shape;2013;p26"/>
          <p:cNvSpPr txBox="1"/>
          <p:nvPr/>
        </p:nvSpPr>
        <p:spPr>
          <a:xfrm>
            <a:off x="342358" y="3958587"/>
            <a:ext cx="477016" cy="21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75" rIns="0" bIns="0" anchor="t" anchorCtr="0">
            <a:noAutofit/>
          </a:bodyPr>
          <a:lstStyle/>
          <a:p>
            <a:pPr marL="12700" marR="0" lvl="0" indent="0" algn="l" rtl="0">
              <a:lnSpc>
                <a:spcPct val="109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7E7E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50 %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5" name="Google Shape;2015;p26"/>
          <p:cNvSpPr txBox="1"/>
          <p:nvPr/>
        </p:nvSpPr>
        <p:spPr>
          <a:xfrm>
            <a:off x="433869" y="4429487"/>
            <a:ext cx="374756" cy="21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75" rIns="0" bIns="0" anchor="t" anchorCtr="0">
            <a:noAutofit/>
          </a:bodyPr>
          <a:lstStyle/>
          <a:p>
            <a:pPr marL="12700" marR="0" lvl="0" indent="0" algn="l" rtl="0">
              <a:lnSpc>
                <a:spcPct val="109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7E7E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0 %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7" name="Google Shape;2017;p26"/>
          <p:cNvSpPr txBox="1"/>
          <p:nvPr/>
        </p:nvSpPr>
        <p:spPr>
          <a:xfrm>
            <a:off x="1724671" y="4831957"/>
            <a:ext cx="1270724" cy="69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14682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Germ </a:t>
            </a: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filter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14682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latin typeface="Times New Roman"/>
                <a:ea typeface="Times New Roman"/>
                <a:cs typeface="Times New Roman"/>
                <a:sym typeface="Times New Roman"/>
              </a:rPr>
              <a:t>Interference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12878" marR="0" lvl="0" indent="0" algn="l" rtl="0">
              <a:lnSpc>
                <a:spcPct val="114923"/>
              </a:lnSpc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filter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8" name="Google Shape;2018;p26"/>
          <p:cNvSpPr txBox="1"/>
          <p:nvPr/>
        </p:nvSpPr>
        <p:spPr>
          <a:xfrm>
            <a:off x="3047446" y="5182457"/>
            <a:ext cx="822638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Converter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9" name="Google Shape;2019;p26"/>
          <p:cNvSpPr txBox="1"/>
          <p:nvPr/>
        </p:nvSpPr>
        <p:spPr>
          <a:xfrm>
            <a:off x="3931420" y="5366884"/>
            <a:ext cx="821659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Desiccant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0" name="Google Shape;2020;p26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1941;p25"/>
          <p:cNvSpPr txBox="1"/>
          <p:nvPr/>
        </p:nvSpPr>
        <p:spPr>
          <a:xfrm>
            <a:off x="376958" y="507007"/>
            <a:ext cx="677053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Sensor technology based on Bosch know-how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p76"/>
          <p:cNvSpPr/>
          <p:nvPr/>
        </p:nvSpPr>
        <p:spPr>
          <a:xfrm>
            <a:off x="0" y="1057656"/>
            <a:ext cx="10058400" cy="5658611"/>
          </a:xfrm>
          <a:custGeom>
            <a:avLst/>
            <a:gdLst/>
            <a:ahLst/>
            <a:cxnLst/>
            <a:rect l="l" t="t" r="r" b="b"/>
            <a:pathLst>
              <a:path w="10058400" h="5658611" extrusionOk="0">
                <a:moveTo>
                  <a:pt x="0" y="0"/>
                </a:moveTo>
                <a:lnTo>
                  <a:pt x="10058400" y="0"/>
                </a:lnTo>
                <a:lnTo>
                  <a:pt x="10058400" y="5658611"/>
                </a:lnTo>
                <a:lnTo>
                  <a:pt x="0" y="565861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53" name="Google Shape;2353;p76"/>
          <p:cNvSpPr/>
          <p:nvPr/>
        </p:nvSpPr>
        <p:spPr>
          <a:xfrm>
            <a:off x="8945880" y="1057655"/>
            <a:ext cx="1112520" cy="56616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54" name="Google Shape;2354;p76"/>
          <p:cNvSpPr txBox="1"/>
          <p:nvPr/>
        </p:nvSpPr>
        <p:spPr>
          <a:xfrm>
            <a:off x="226585" y="1319467"/>
            <a:ext cx="3639784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endParaRPr sz="59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5" name="Google Shape;2355;p76"/>
          <p:cNvSpPr txBox="1"/>
          <p:nvPr/>
        </p:nvSpPr>
        <p:spPr>
          <a:xfrm>
            <a:off x="3954051" y="1319467"/>
            <a:ext cx="1272127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</a:t>
            </a:r>
            <a:endParaRPr sz="59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3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0" name="Google Shape;2070;p3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13" name="Google Shape;2113;p31"/>
          <p:cNvSpPr txBox="1"/>
          <p:nvPr/>
        </p:nvSpPr>
        <p:spPr>
          <a:xfrm>
            <a:off x="226646" y="544585"/>
            <a:ext cx="180920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smtClean="0">
                <a:latin typeface="Times New Roman"/>
                <a:ea typeface="Times New Roman"/>
                <a:cs typeface="Times New Roman"/>
                <a:sym typeface="Times New Roman"/>
              </a:rPr>
              <a:t>Me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4" name="Google Shape;2114;p31"/>
          <p:cNvSpPr txBox="1"/>
          <p:nvPr/>
        </p:nvSpPr>
        <p:spPr>
          <a:xfrm>
            <a:off x="239268" y="976523"/>
            <a:ext cx="467093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Technical data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8" name="Google Shape;2118;p3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33172" y="1603332"/>
            <a:ext cx="9211453" cy="4465235"/>
            <a:chOff x="233172" y="2084832"/>
            <a:chExt cx="8526779" cy="3983735"/>
          </a:xfrm>
        </p:grpSpPr>
        <p:sp>
          <p:nvSpPr>
            <p:cNvPr id="82" name="object 34"/>
            <p:cNvSpPr/>
            <p:nvPr/>
          </p:nvSpPr>
          <p:spPr>
            <a:xfrm>
              <a:off x="237743" y="2090928"/>
              <a:ext cx="8516111" cy="249935"/>
            </a:xfrm>
            <a:custGeom>
              <a:avLst/>
              <a:gdLst/>
              <a:ahLst/>
              <a:cxnLst/>
              <a:rect l="l" t="t" r="r" b="b"/>
              <a:pathLst>
                <a:path w="8516111" h="249935">
                  <a:moveTo>
                    <a:pt x="0" y="0"/>
                  </a:moveTo>
                  <a:lnTo>
                    <a:pt x="8516111" y="0"/>
                  </a:lnTo>
                  <a:lnTo>
                    <a:pt x="8516111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35"/>
            <p:cNvSpPr/>
            <p:nvPr/>
          </p:nvSpPr>
          <p:spPr>
            <a:xfrm>
              <a:off x="237743" y="2340863"/>
              <a:ext cx="2900172" cy="249936"/>
            </a:xfrm>
            <a:custGeom>
              <a:avLst/>
              <a:gdLst/>
              <a:ahLst/>
              <a:cxnLst/>
              <a:rect l="l" t="t" r="r" b="b"/>
              <a:pathLst>
                <a:path w="2900172" h="249936">
                  <a:moveTo>
                    <a:pt x="0" y="0"/>
                  </a:moveTo>
                  <a:lnTo>
                    <a:pt x="2900172" y="0"/>
                  </a:lnTo>
                  <a:lnTo>
                    <a:pt x="2900172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36"/>
            <p:cNvSpPr/>
            <p:nvPr/>
          </p:nvSpPr>
          <p:spPr>
            <a:xfrm>
              <a:off x="3137916" y="2340863"/>
              <a:ext cx="5615939" cy="249936"/>
            </a:xfrm>
            <a:custGeom>
              <a:avLst/>
              <a:gdLst/>
              <a:ahLst/>
              <a:cxnLst/>
              <a:rect l="l" t="t" r="r" b="b"/>
              <a:pathLst>
                <a:path w="5615939" h="249936">
                  <a:moveTo>
                    <a:pt x="0" y="0"/>
                  </a:moveTo>
                  <a:lnTo>
                    <a:pt x="5615939" y="0"/>
                  </a:lnTo>
                  <a:lnTo>
                    <a:pt x="5615939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37"/>
            <p:cNvSpPr/>
            <p:nvPr/>
          </p:nvSpPr>
          <p:spPr>
            <a:xfrm>
              <a:off x="237743" y="2590800"/>
              <a:ext cx="2900172" cy="429767"/>
            </a:xfrm>
            <a:custGeom>
              <a:avLst/>
              <a:gdLst/>
              <a:ahLst/>
              <a:cxnLst/>
              <a:rect l="l" t="t" r="r" b="b"/>
              <a:pathLst>
                <a:path w="2900172" h="429767">
                  <a:moveTo>
                    <a:pt x="0" y="0"/>
                  </a:moveTo>
                  <a:lnTo>
                    <a:pt x="2900172" y="0"/>
                  </a:lnTo>
                  <a:lnTo>
                    <a:pt x="2900172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38"/>
            <p:cNvSpPr/>
            <p:nvPr/>
          </p:nvSpPr>
          <p:spPr>
            <a:xfrm>
              <a:off x="3137916" y="2590800"/>
              <a:ext cx="5615939" cy="429767"/>
            </a:xfrm>
            <a:custGeom>
              <a:avLst/>
              <a:gdLst/>
              <a:ahLst/>
              <a:cxnLst/>
              <a:rect l="l" t="t" r="r" b="b"/>
              <a:pathLst>
                <a:path w="5615939" h="429767">
                  <a:moveTo>
                    <a:pt x="0" y="0"/>
                  </a:moveTo>
                  <a:lnTo>
                    <a:pt x="5615939" y="0"/>
                  </a:lnTo>
                  <a:lnTo>
                    <a:pt x="5615939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39"/>
            <p:cNvSpPr/>
            <p:nvPr/>
          </p:nvSpPr>
          <p:spPr>
            <a:xfrm>
              <a:off x="237743" y="3020567"/>
              <a:ext cx="2900172" cy="251459"/>
            </a:xfrm>
            <a:custGeom>
              <a:avLst/>
              <a:gdLst/>
              <a:ahLst/>
              <a:cxnLst/>
              <a:rect l="l" t="t" r="r" b="b"/>
              <a:pathLst>
                <a:path w="2900172" h="251459">
                  <a:moveTo>
                    <a:pt x="0" y="0"/>
                  </a:moveTo>
                  <a:lnTo>
                    <a:pt x="2900172" y="0"/>
                  </a:lnTo>
                  <a:lnTo>
                    <a:pt x="2900172" y="251459"/>
                  </a:lnTo>
                  <a:lnTo>
                    <a:pt x="0" y="2514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40"/>
            <p:cNvSpPr/>
            <p:nvPr/>
          </p:nvSpPr>
          <p:spPr>
            <a:xfrm>
              <a:off x="3137916" y="3020567"/>
              <a:ext cx="5615939" cy="251459"/>
            </a:xfrm>
            <a:custGeom>
              <a:avLst/>
              <a:gdLst/>
              <a:ahLst/>
              <a:cxnLst/>
              <a:rect l="l" t="t" r="r" b="b"/>
              <a:pathLst>
                <a:path w="5615939" h="251459">
                  <a:moveTo>
                    <a:pt x="0" y="0"/>
                  </a:moveTo>
                  <a:lnTo>
                    <a:pt x="5615939" y="0"/>
                  </a:lnTo>
                  <a:lnTo>
                    <a:pt x="5615939" y="251459"/>
                  </a:lnTo>
                  <a:lnTo>
                    <a:pt x="0" y="2514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41"/>
            <p:cNvSpPr/>
            <p:nvPr/>
          </p:nvSpPr>
          <p:spPr>
            <a:xfrm>
              <a:off x="237743" y="3272027"/>
              <a:ext cx="2900172" cy="249936"/>
            </a:xfrm>
            <a:custGeom>
              <a:avLst/>
              <a:gdLst/>
              <a:ahLst/>
              <a:cxnLst/>
              <a:rect l="l" t="t" r="r" b="b"/>
              <a:pathLst>
                <a:path w="2900172" h="249936">
                  <a:moveTo>
                    <a:pt x="0" y="0"/>
                  </a:moveTo>
                  <a:lnTo>
                    <a:pt x="2900172" y="0"/>
                  </a:lnTo>
                  <a:lnTo>
                    <a:pt x="2900172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42"/>
            <p:cNvSpPr/>
            <p:nvPr/>
          </p:nvSpPr>
          <p:spPr>
            <a:xfrm>
              <a:off x="3137916" y="3272027"/>
              <a:ext cx="5615939" cy="249936"/>
            </a:xfrm>
            <a:custGeom>
              <a:avLst/>
              <a:gdLst/>
              <a:ahLst/>
              <a:cxnLst/>
              <a:rect l="l" t="t" r="r" b="b"/>
              <a:pathLst>
                <a:path w="5615939" h="249936">
                  <a:moveTo>
                    <a:pt x="0" y="0"/>
                  </a:moveTo>
                  <a:lnTo>
                    <a:pt x="5615939" y="0"/>
                  </a:lnTo>
                  <a:lnTo>
                    <a:pt x="5615939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43"/>
            <p:cNvSpPr/>
            <p:nvPr/>
          </p:nvSpPr>
          <p:spPr>
            <a:xfrm>
              <a:off x="237743" y="3521964"/>
              <a:ext cx="2900172" cy="249935"/>
            </a:xfrm>
            <a:custGeom>
              <a:avLst/>
              <a:gdLst/>
              <a:ahLst/>
              <a:cxnLst/>
              <a:rect l="l" t="t" r="r" b="b"/>
              <a:pathLst>
                <a:path w="2900172" h="249935">
                  <a:moveTo>
                    <a:pt x="0" y="0"/>
                  </a:moveTo>
                  <a:lnTo>
                    <a:pt x="2900172" y="0"/>
                  </a:lnTo>
                  <a:lnTo>
                    <a:pt x="2900172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44"/>
            <p:cNvSpPr/>
            <p:nvPr/>
          </p:nvSpPr>
          <p:spPr>
            <a:xfrm>
              <a:off x="3137916" y="3521964"/>
              <a:ext cx="5615939" cy="249935"/>
            </a:xfrm>
            <a:custGeom>
              <a:avLst/>
              <a:gdLst/>
              <a:ahLst/>
              <a:cxnLst/>
              <a:rect l="l" t="t" r="r" b="b"/>
              <a:pathLst>
                <a:path w="5615939" h="249935">
                  <a:moveTo>
                    <a:pt x="0" y="0"/>
                  </a:moveTo>
                  <a:lnTo>
                    <a:pt x="5615939" y="0"/>
                  </a:lnTo>
                  <a:lnTo>
                    <a:pt x="5615939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45"/>
            <p:cNvSpPr/>
            <p:nvPr/>
          </p:nvSpPr>
          <p:spPr>
            <a:xfrm>
              <a:off x="237743" y="3771900"/>
              <a:ext cx="2900172" cy="249935"/>
            </a:xfrm>
            <a:custGeom>
              <a:avLst/>
              <a:gdLst/>
              <a:ahLst/>
              <a:cxnLst/>
              <a:rect l="l" t="t" r="r" b="b"/>
              <a:pathLst>
                <a:path w="2900172" h="249935">
                  <a:moveTo>
                    <a:pt x="0" y="0"/>
                  </a:moveTo>
                  <a:lnTo>
                    <a:pt x="2900172" y="0"/>
                  </a:lnTo>
                  <a:lnTo>
                    <a:pt x="2900172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46"/>
            <p:cNvSpPr/>
            <p:nvPr/>
          </p:nvSpPr>
          <p:spPr>
            <a:xfrm>
              <a:off x="3137916" y="3771900"/>
              <a:ext cx="5615939" cy="249935"/>
            </a:xfrm>
            <a:custGeom>
              <a:avLst/>
              <a:gdLst/>
              <a:ahLst/>
              <a:cxnLst/>
              <a:rect l="l" t="t" r="r" b="b"/>
              <a:pathLst>
                <a:path w="5615939" h="249935">
                  <a:moveTo>
                    <a:pt x="0" y="0"/>
                  </a:moveTo>
                  <a:lnTo>
                    <a:pt x="5615939" y="0"/>
                  </a:lnTo>
                  <a:lnTo>
                    <a:pt x="5615939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47"/>
            <p:cNvSpPr/>
            <p:nvPr/>
          </p:nvSpPr>
          <p:spPr>
            <a:xfrm>
              <a:off x="237743" y="4021835"/>
              <a:ext cx="2900172" cy="251460"/>
            </a:xfrm>
            <a:custGeom>
              <a:avLst/>
              <a:gdLst/>
              <a:ahLst/>
              <a:cxnLst/>
              <a:rect l="l" t="t" r="r" b="b"/>
              <a:pathLst>
                <a:path w="2900172" h="251460">
                  <a:moveTo>
                    <a:pt x="0" y="0"/>
                  </a:moveTo>
                  <a:lnTo>
                    <a:pt x="2900172" y="0"/>
                  </a:lnTo>
                  <a:lnTo>
                    <a:pt x="2900172" y="251460"/>
                  </a:lnTo>
                  <a:lnTo>
                    <a:pt x="0" y="251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48"/>
            <p:cNvSpPr/>
            <p:nvPr/>
          </p:nvSpPr>
          <p:spPr>
            <a:xfrm>
              <a:off x="3137916" y="4021835"/>
              <a:ext cx="5615939" cy="251460"/>
            </a:xfrm>
            <a:custGeom>
              <a:avLst/>
              <a:gdLst/>
              <a:ahLst/>
              <a:cxnLst/>
              <a:rect l="l" t="t" r="r" b="b"/>
              <a:pathLst>
                <a:path w="5615939" h="251460">
                  <a:moveTo>
                    <a:pt x="0" y="0"/>
                  </a:moveTo>
                  <a:lnTo>
                    <a:pt x="5615939" y="0"/>
                  </a:lnTo>
                  <a:lnTo>
                    <a:pt x="5615939" y="251460"/>
                  </a:lnTo>
                  <a:lnTo>
                    <a:pt x="0" y="251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49"/>
            <p:cNvSpPr/>
            <p:nvPr/>
          </p:nvSpPr>
          <p:spPr>
            <a:xfrm>
              <a:off x="237743" y="4273296"/>
              <a:ext cx="2900172" cy="249935"/>
            </a:xfrm>
            <a:custGeom>
              <a:avLst/>
              <a:gdLst/>
              <a:ahLst/>
              <a:cxnLst/>
              <a:rect l="l" t="t" r="r" b="b"/>
              <a:pathLst>
                <a:path w="2900172" h="249935">
                  <a:moveTo>
                    <a:pt x="0" y="0"/>
                  </a:moveTo>
                  <a:lnTo>
                    <a:pt x="2900172" y="0"/>
                  </a:lnTo>
                  <a:lnTo>
                    <a:pt x="2900172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50"/>
            <p:cNvSpPr/>
            <p:nvPr/>
          </p:nvSpPr>
          <p:spPr>
            <a:xfrm>
              <a:off x="3137916" y="4273296"/>
              <a:ext cx="5615939" cy="249935"/>
            </a:xfrm>
            <a:custGeom>
              <a:avLst/>
              <a:gdLst/>
              <a:ahLst/>
              <a:cxnLst/>
              <a:rect l="l" t="t" r="r" b="b"/>
              <a:pathLst>
                <a:path w="5615939" h="249935">
                  <a:moveTo>
                    <a:pt x="0" y="0"/>
                  </a:moveTo>
                  <a:lnTo>
                    <a:pt x="5615939" y="0"/>
                  </a:lnTo>
                  <a:lnTo>
                    <a:pt x="5615939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51"/>
            <p:cNvSpPr/>
            <p:nvPr/>
          </p:nvSpPr>
          <p:spPr>
            <a:xfrm>
              <a:off x="237743" y="4523232"/>
              <a:ext cx="2900172" cy="249935"/>
            </a:xfrm>
            <a:custGeom>
              <a:avLst/>
              <a:gdLst/>
              <a:ahLst/>
              <a:cxnLst/>
              <a:rect l="l" t="t" r="r" b="b"/>
              <a:pathLst>
                <a:path w="2900172" h="249935">
                  <a:moveTo>
                    <a:pt x="0" y="0"/>
                  </a:moveTo>
                  <a:lnTo>
                    <a:pt x="2900172" y="0"/>
                  </a:lnTo>
                  <a:lnTo>
                    <a:pt x="2900172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52"/>
            <p:cNvSpPr/>
            <p:nvPr/>
          </p:nvSpPr>
          <p:spPr>
            <a:xfrm>
              <a:off x="3137916" y="4523232"/>
              <a:ext cx="5615939" cy="249935"/>
            </a:xfrm>
            <a:custGeom>
              <a:avLst/>
              <a:gdLst/>
              <a:ahLst/>
              <a:cxnLst/>
              <a:rect l="l" t="t" r="r" b="b"/>
              <a:pathLst>
                <a:path w="5615939" h="249935">
                  <a:moveTo>
                    <a:pt x="0" y="0"/>
                  </a:moveTo>
                  <a:lnTo>
                    <a:pt x="5615939" y="0"/>
                  </a:lnTo>
                  <a:lnTo>
                    <a:pt x="5615939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53"/>
            <p:cNvSpPr/>
            <p:nvPr/>
          </p:nvSpPr>
          <p:spPr>
            <a:xfrm>
              <a:off x="237743" y="4773167"/>
              <a:ext cx="2900172" cy="429767"/>
            </a:xfrm>
            <a:custGeom>
              <a:avLst/>
              <a:gdLst/>
              <a:ahLst/>
              <a:cxnLst/>
              <a:rect l="l" t="t" r="r" b="b"/>
              <a:pathLst>
                <a:path w="2900172" h="429767">
                  <a:moveTo>
                    <a:pt x="0" y="0"/>
                  </a:moveTo>
                  <a:lnTo>
                    <a:pt x="2900172" y="0"/>
                  </a:lnTo>
                  <a:lnTo>
                    <a:pt x="2900172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54"/>
            <p:cNvSpPr/>
            <p:nvPr/>
          </p:nvSpPr>
          <p:spPr>
            <a:xfrm>
              <a:off x="3137916" y="4773167"/>
              <a:ext cx="5615939" cy="429767"/>
            </a:xfrm>
            <a:custGeom>
              <a:avLst/>
              <a:gdLst/>
              <a:ahLst/>
              <a:cxnLst/>
              <a:rect l="l" t="t" r="r" b="b"/>
              <a:pathLst>
                <a:path w="5615939" h="429767">
                  <a:moveTo>
                    <a:pt x="0" y="0"/>
                  </a:moveTo>
                  <a:lnTo>
                    <a:pt x="5615939" y="0"/>
                  </a:lnTo>
                  <a:lnTo>
                    <a:pt x="5615939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55"/>
            <p:cNvSpPr/>
            <p:nvPr/>
          </p:nvSpPr>
          <p:spPr>
            <a:xfrm>
              <a:off x="237743" y="5202935"/>
              <a:ext cx="2900172" cy="429767"/>
            </a:xfrm>
            <a:custGeom>
              <a:avLst/>
              <a:gdLst/>
              <a:ahLst/>
              <a:cxnLst/>
              <a:rect l="l" t="t" r="r" b="b"/>
              <a:pathLst>
                <a:path w="2900172" h="429767">
                  <a:moveTo>
                    <a:pt x="0" y="0"/>
                  </a:moveTo>
                  <a:lnTo>
                    <a:pt x="2900172" y="0"/>
                  </a:lnTo>
                  <a:lnTo>
                    <a:pt x="2900172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56"/>
            <p:cNvSpPr/>
            <p:nvPr/>
          </p:nvSpPr>
          <p:spPr>
            <a:xfrm>
              <a:off x="3137916" y="5202935"/>
              <a:ext cx="5615939" cy="429767"/>
            </a:xfrm>
            <a:custGeom>
              <a:avLst/>
              <a:gdLst/>
              <a:ahLst/>
              <a:cxnLst/>
              <a:rect l="l" t="t" r="r" b="b"/>
              <a:pathLst>
                <a:path w="5615939" h="429767">
                  <a:moveTo>
                    <a:pt x="0" y="0"/>
                  </a:moveTo>
                  <a:lnTo>
                    <a:pt x="5615939" y="0"/>
                  </a:lnTo>
                  <a:lnTo>
                    <a:pt x="5615939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D6E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57"/>
            <p:cNvSpPr/>
            <p:nvPr/>
          </p:nvSpPr>
          <p:spPr>
            <a:xfrm>
              <a:off x="237743" y="5632703"/>
              <a:ext cx="2900172" cy="429767"/>
            </a:xfrm>
            <a:custGeom>
              <a:avLst/>
              <a:gdLst/>
              <a:ahLst/>
              <a:cxnLst/>
              <a:rect l="l" t="t" r="r" b="b"/>
              <a:pathLst>
                <a:path w="2900172" h="429767">
                  <a:moveTo>
                    <a:pt x="0" y="0"/>
                  </a:moveTo>
                  <a:lnTo>
                    <a:pt x="2900172" y="0"/>
                  </a:lnTo>
                  <a:lnTo>
                    <a:pt x="2900172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58"/>
            <p:cNvSpPr/>
            <p:nvPr/>
          </p:nvSpPr>
          <p:spPr>
            <a:xfrm>
              <a:off x="3137916" y="5632703"/>
              <a:ext cx="5615939" cy="429767"/>
            </a:xfrm>
            <a:custGeom>
              <a:avLst/>
              <a:gdLst/>
              <a:ahLst/>
              <a:cxnLst/>
              <a:rect l="l" t="t" r="r" b="b"/>
              <a:pathLst>
                <a:path w="5615939" h="429767">
                  <a:moveTo>
                    <a:pt x="0" y="0"/>
                  </a:moveTo>
                  <a:lnTo>
                    <a:pt x="5615939" y="0"/>
                  </a:lnTo>
                  <a:lnTo>
                    <a:pt x="5615939" y="429767"/>
                  </a:lnTo>
                  <a:lnTo>
                    <a:pt x="0" y="42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BF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59"/>
            <p:cNvSpPr/>
            <p:nvPr/>
          </p:nvSpPr>
          <p:spPr>
            <a:xfrm>
              <a:off x="3137916" y="2084832"/>
              <a:ext cx="0" cy="3983735"/>
            </a:xfrm>
            <a:custGeom>
              <a:avLst/>
              <a:gdLst/>
              <a:ahLst/>
              <a:cxnLst/>
              <a:rect l="l" t="t" r="r" b="b"/>
              <a:pathLst>
                <a:path h="3983735">
                  <a:moveTo>
                    <a:pt x="0" y="0"/>
                  </a:moveTo>
                  <a:lnTo>
                    <a:pt x="0" y="3983735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60"/>
            <p:cNvSpPr/>
            <p:nvPr/>
          </p:nvSpPr>
          <p:spPr>
            <a:xfrm>
              <a:off x="233172" y="2340863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3505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61"/>
            <p:cNvSpPr/>
            <p:nvPr/>
          </p:nvSpPr>
          <p:spPr>
            <a:xfrm>
              <a:off x="233172" y="2590800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62"/>
            <p:cNvSpPr/>
            <p:nvPr/>
          </p:nvSpPr>
          <p:spPr>
            <a:xfrm>
              <a:off x="233172" y="3020567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63"/>
            <p:cNvSpPr/>
            <p:nvPr/>
          </p:nvSpPr>
          <p:spPr>
            <a:xfrm>
              <a:off x="233172" y="3272027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64"/>
            <p:cNvSpPr/>
            <p:nvPr/>
          </p:nvSpPr>
          <p:spPr>
            <a:xfrm>
              <a:off x="233172" y="3521964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65"/>
            <p:cNvSpPr/>
            <p:nvPr/>
          </p:nvSpPr>
          <p:spPr>
            <a:xfrm>
              <a:off x="233172" y="3771900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66"/>
            <p:cNvSpPr/>
            <p:nvPr/>
          </p:nvSpPr>
          <p:spPr>
            <a:xfrm>
              <a:off x="233172" y="4021835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67"/>
            <p:cNvSpPr/>
            <p:nvPr/>
          </p:nvSpPr>
          <p:spPr>
            <a:xfrm>
              <a:off x="233172" y="4273296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68"/>
            <p:cNvSpPr/>
            <p:nvPr/>
          </p:nvSpPr>
          <p:spPr>
            <a:xfrm>
              <a:off x="233172" y="4523232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69"/>
            <p:cNvSpPr/>
            <p:nvPr/>
          </p:nvSpPr>
          <p:spPr>
            <a:xfrm>
              <a:off x="233172" y="4773167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70"/>
            <p:cNvSpPr/>
            <p:nvPr/>
          </p:nvSpPr>
          <p:spPr>
            <a:xfrm>
              <a:off x="233172" y="5202935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71"/>
            <p:cNvSpPr/>
            <p:nvPr/>
          </p:nvSpPr>
          <p:spPr>
            <a:xfrm>
              <a:off x="233172" y="5632703"/>
              <a:ext cx="8526779" cy="0"/>
            </a:xfrm>
            <a:custGeom>
              <a:avLst/>
              <a:gdLst/>
              <a:ahLst/>
              <a:cxnLst/>
              <a:rect l="l" t="t" r="r" b="b"/>
              <a:pathLst>
                <a:path w="8526779">
                  <a:moveTo>
                    <a:pt x="0" y="0"/>
                  </a:moveTo>
                  <a:lnTo>
                    <a:pt x="8526779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27"/>
            <p:cNvSpPr txBox="1"/>
            <p:nvPr/>
          </p:nvSpPr>
          <p:spPr>
            <a:xfrm>
              <a:off x="237743" y="2090928"/>
              <a:ext cx="2900172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94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Feature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1" name="object 26"/>
            <p:cNvSpPr txBox="1"/>
            <p:nvPr/>
          </p:nvSpPr>
          <p:spPr>
            <a:xfrm>
              <a:off x="3137916" y="2090928"/>
              <a:ext cx="5615939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259">
                <a:lnSpc>
                  <a:spcPct val="95825"/>
                </a:lnSpc>
              </a:pPr>
              <a:r>
                <a:rPr sz="1100" spc="94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Product description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2" name="object 25"/>
            <p:cNvSpPr txBox="1"/>
            <p:nvPr/>
          </p:nvSpPr>
          <p:spPr>
            <a:xfrm>
              <a:off x="237743" y="2340863"/>
              <a:ext cx="2900172" cy="249936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52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Measuring range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3" name="object 24"/>
            <p:cNvSpPr txBox="1"/>
            <p:nvPr/>
          </p:nvSpPr>
          <p:spPr>
            <a:xfrm>
              <a:off x="3137916" y="2340863"/>
              <a:ext cx="5615939" cy="249936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46" dirty="0" smtClean="0">
                  <a:latin typeface="Times New Roman"/>
                  <a:cs typeface="Times New Roman"/>
                </a:rPr>
                <a:t>5 ppb to 300 ppb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4" name="object 23"/>
            <p:cNvSpPr txBox="1"/>
            <p:nvPr/>
          </p:nvSpPr>
          <p:spPr>
            <a:xfrm>
              <a:off x="237743" y="2590800"/>
              <a:ext cx="2900172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38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Accuracy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5" name="object 22"/>
            <p:cNvSpPr txBox="1"/>
            <p:nvPr/>
          </p:nvSpPr>
          <p:spPr>
            <a:xfrm>
              <a:off x="3137916" y="2590800"/>
              <a:ext cx="5615939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36" dirty="0" smtClean="0">
                  <a:latin typeface="Times New Roman"/>
                  <a:cs typeface="Times New Roman"/>
                </a:rPr>
                <a:t>± 5 ppb below 50 ppb, ± 10 % for ≥ 50 ppb, ± 15 % for ≥ 160 ppb</a:t>
              </a:r>
              <a:endParaRPr sz="1100">
                <a:latin typeface="Times New Roman"/>
                <a:cs typeface="Times New Roman"/>
              </a:endParaRPr>
            </a:p>
            <a:p>
              <a:pPr marL="83796">
                <a:lnSpc>
                  <a:spcPct val="95825"/>
                </a:lnSpc>
                <a:spcBef>
                  <a:spcPts val="150"/>
                </a:spcBef>
              </a:pPr>
              <a:r>
                <a:rPr sz="1100" spc="37" dirty="0" smtClean="0">
                  <a:latin typeface="Times New Roman"/>
                  <a:cs typeface="Times New Roman"/>
                </a:rPr>
                <a:t>Expressed as the upper  confidence limit of 95 %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6" name="object 21"/>
            <p:cNvSpPr txBox="1"/>
            <p:nvPr/>
          </p:nvSpPr>
          <p:spPr>
            <a:xfrm>
              <a:off x="237743" y="3020567"/>
              <a:ext cx="2900172" cy="251459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20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Lifetime, memory  capacity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7" name="object 20"/>
            <p:cNvSpPr txBox="1"/>
            <p:nvPr/>
          </p:nvSpPr>
          <p:spPr>
            <a:xfrm>
              <a:off x="3137916" y="3020567"/>
              <a:ext cx="5615939" cy="251459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pc="52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1,000  measurements</a:t>
              </a:r>
              <a:endParaRPr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8" name="object 19"/>
            <p:cNvSpPr txBox="1"/>
            <p:nvPr/>
          </p:nvSpPr>
          <p:spPr>
            <a:xfrm>
              <a:off x="237743" y="3272027"/>
              <a:ext cx="2900172" cy="249936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27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Exhalation Time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29" name="object 18"/>
            <p:cNvSpPr txBox="1"/>
            <p:nvPr/>
          </p:nvSpPr>
          <p:spPr>
            <a:xfrm>
              <a:off x="3137916" y="3272027"/>
              <a:ext cx="5615939" cy="249936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pc="64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10 sec / 6 sec</a:t>
              </a:r>
              <a:endParaRPr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0" name="object 17"/>
            <p:cNvSpPr txBox="1"/>
            <p:nvPr/>
          </p:nvSpPr>
          <p:spPr>
            <a:xfrm>
              <a:off x="237743" y="3521964"/>
              <a:ext cx="2900172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34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Operating Time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1" name="object 16"/>
            <p:cNvSpPr txBox="1"/>
            <p:nvPr/>
          </p:nvSpPr>
          <p:spPr>
            <a:xfrm>
              <a:off x="3137916" y="3521964"/>
              <a:ext cx="5615939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pc="63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3 years</a:t>
              </a:r>
              <a:endParaRPr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2" name="object 15"/>
            <p:cNvSpPr txBox="1"/>
            <p:nvPr/>
          </p:nvSpPr>
          <p:spPr>
            <a:xfrm>
              <a:off x="237743" y="3771900"/>
              <a:ext cx="2900172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81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Sensor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3" name="object 14"/>
            <p:cNvSpPr txBox="1"/>
            <p:nvPr/>
          </p:nvSpPr>
          <p:spPr>
            <a:xfrm>
              <a:off x="3137916" y="3771900"/>
              <a:ext cx="5615939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30" dirty="0" smtClean="0">
                  <a:latin typeface="Times New Roman"/>
                  <a:cs typeface="Times New Roman"/>
                </a:rPr>
                <a:t>Chemical field-effect transistor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4" name="object 13"/>
            <p:cNvSpPr txBox="1"/>
            <p:nvPr/>
          </p:nvSpPr>
          <p:spPr>
            <a:xfrm>
              <a:off x="237743" y="4021835"/>
              <a:ext cx="2900172" cy="251460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24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Display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5" name="object 12"/>
            <p:cNvSpPr txBox="1"/>
            <p:nvPr/>
          </p:nvSpPr>
          <p:spPr>
            <a:xfrm>
              <a:off x="3137916" y="4021835"/>
              <a:ext cx="5615939" cy="251460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13" dirty="0" smtClean="0">
                  <a:latin typeface="Times New Roman"/>
                  <a:cs typeface="Times New Roman"/>
                </a:rPr>
                <a:t>Digital LCD display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6" name="object 11"/>
            <p:cNvSpPr txBox="1"/>
            <p:nvPr/>
          </p:nvSpPr>
          <p:spPr>
            <a:xfrm>
              <a:off x="237743" y="4273296"/>
              <a:ext cx="2900172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36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Power  source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7" name="object 10"/>
            <p:cNvSpPr txBox="1"/>
            <p:nvPr/>
          </p:nvSpPr>
          <p:spPr>
            <a:xfrm>
              <a:off x="3137916" y="4273296"/>
              <a:ext cx="5615939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pc="12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4 AAA Batteries 1.5 V (Lithium/iron disulfide)</a:t>
              </a:r>
              <a:endParaRPr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8" name="object 9"/>
            <p:cNvSpPr txBox="1"/>
            <p:nvPr/>
          </p:nvSpPr>
          <p:spPr>
            <a:xfrm>
              <a:off x="237743" y="4523232"/>
              <a:ext cx="2900172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32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Weight / Dimension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39" name="object 8"/>
            <p:cNvSpPr txBox="1"/>
            <p:nvPr/>
          </p:nvSpPr>
          <p:spPr>
            <a:xfrm>
              <a:off x="3137916" y="4523232"/>
              <a:ext cx="5615939" cy="249935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42" dirty="0" smtClean="0">
                  <a:latin typeface="Times New Roman"/>
                  <a:cs typeface="Times New Roman"/>
                </a:rPr>
                <a:t>170 g / 4,0 cm x 5,4 cm x 22,4 cm</a:t>
              </a:r>
              <a:endParaRPr sz="1100" dirty="0">
                <a:latin typeface="Times New Roman"/>
                <a:cs typeface="Times New Roman"/>
              </a:endParaRPr>
            </a:p>
          </p:txBody>
        </p:sp>
        <p:sp>
          <p:nvSpPr>
            <p:cNvPr id="140" name="object 7"/>
            <p:cNvSpPr txBox="1"/>
            <p:nvPr/>
          </p:nvSpPr>
          <p:spPr>
            <a:xfrm>
              <a:off x="237743" y="4773167"/>
              <a:ext cx="2900172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69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Package contents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41" name="object 6"/>
            <p:cNvSpPr txBox="1"/>
            <p:nvPr/>
          </p:nvSpPr>
          <p:spPr>
            <a:xfrm>
              <a:off x="3137916" y="4773167"/>
              <a:ext cx="5615939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 marR="1048439">
                <a:lnSpc>
                  <a:spcPts val="1264"/>
                </a:lnSpc>
              </a:pPr>
              <a:r>
                <a:rPr spc="45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Vivatmo me device, 5 disposable mouthpieces, batteries, protective cap, </a:t>
              </a:r>
              <a:r>
                <a:rPr spc="35" dirty="0" smtClean="0">
                  <a:solidFill>
                    <a:srgbClr val="0070C0"/>
                  </a:solidFill>
                  <a:latin typeface="Times New Roman"/>
                  <a:cs typeface="Times New Roman"/>
                </a:rPr>
                <a:t>Instructions for Use</a:t>
              </a:r>
              <a:endParaRPr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42" name="object 5"/>
            <p:cNvSpPr txBox="1"/>
            <p:nvPr/>
          </p:nvSpPr>
          <p:spPr>
            <a:xfrm>
              <a:off x="237743" y="5202935"/>
              <a:ext cx="2900172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37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Operating temperature / humidity /</a:t>
              </a:r>
              <a:endParaRPr sz="1100">
                <a:latin typeface="Times New Roman"/>
                <a:cs typeface="Times New Roman"/>
              </a:endParaRPr>
            </a:p>
            <a:p>
              <a:pPr marL="85324">
                <a:lnSpc>
                  <a:spcPct val="95825"/>
                </a:lnSpc>
                <a:spcBef>
                  <a:spcPts val="150"/>
                </a:spcBef>
              </a:pPr>
              <a:r>
                <a:rPr sz="1100" spc="58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air pressure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43" name="object 4"/>
            <p:cNvSpPr txBox="1"/>
            <p:nvPr/>
          </p:nvSpPr>
          <p:spPr>
            <a:xfrm>
              <a:off x="3137916" y="5202935"/>
              <a:ext cx="5615939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3796" marR="207329">
                <a:lnSpc>
                  <a:spcPts val="1264"/>
                </a:lnSpc>
              </a:pPr>
              <a:r>
                <a:rPr sz="1100" spc="33" dirty="0" smtClean="0">
                  <a:latin typeface="Times New Roman"/>
                  <a:cs typeface="Times New Roman"/>
                </a:rPr>
                <a:t>+15 °C to +27 °C / 15 % to 60 % relative humidity (non-condensing) / 780 hPa  to 1100 </a:t>
              </a:r>
              <a:endParaRPr sz="1100">
                <a:latin typeface="Times New Roman"/>
                <a:cs typeface="Times New Roman"/>
              </a:endParaRPr>
            </a:p>
            <a:p>
              <a:pPr marL="83796" marR="207329">
                <a:lnSpc>
                  <a:spcPts val="1264"/>
                </a:lnSpc>
                <a:spcBef>
                  <a:spcPts val="151"/>
                </a:spcBef>
              </a:pPr>
              <a:r>
                <a:rPr sz="1100" spc="19" dirty="0" smtClean="0">
                  <a:latin typeface="Times New Roman"/>
                  <a:cs typeface="Times New Roman"/>
                </a:rPr>
                <a:t>hPa  (0-2000  m a.s.l)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44" name="object 3"/>
            <p:cNvSpPr txBox="1"/>
            <p:nvPr/>
          </p:nvSpPr>
          <p:spPr>
            <a:xfrm>
              <a:off x="237743" y="5632703"/>
              <a:ext cx="2900172" cy="429767"/>
            </a:xfrm>
            <a:prstGeom prst="rect">
              <a:avLst/>
            </a:prstGeom>
          </p:spPr>
          <p:txBody>
            <a:bodyPr wrap="square" lIns="0" tIns="46355" rIns="0" bIns="0" rtlCol="0">
              <a:noAutofit/>
            </a:bodyPr>
            <a:lstStyle/>
            <a:p>
              <a:pPr marL="85324">
                <a:lnSpc>
                  <a:spcPct val="95825"/>
                </a:lnSpc>
              </a:pPr>
              <a:r>
                <a:rPr sz="1100" spc="53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Storage and transport temperature /</a:t>
              </a:r>
              <a:endParaRPr sz="1100">
                <a:latin typeface="Times New Roman"/>
                <a:cs typeface="Times New Roman"/>
              </a:endParaRPr>
            </a:p>
            <a:p>
              <a:pPr marL="85324">
                <a:lnSpc>
                  <a:spcPct val="95825"/>
                </a:lnSpc>
                <a:spcBef>
                  <a:spcPts val="150"/>
                </a:spcBef>
              </a:pPr>
              <a:r>
                <a:rPr sz="1100" spc="37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humidity / air pressure</a:t>
              </a:r>
              <a:endParaRPr sz="1100">
                <a:latin typeface="Times New Roman"/>
                <a:cs typeface="Times New Roman"/>
              </a:endParaRPr>
            </a:p>
          </p:txBody>
        </p:sp>
        <p:sp>
          <p:nvSpPr>
            <p:cNvPr id="145" name="object 2"/>
            <p:cNvSpPr txBox="1"/>
            <p:nvPr/>
          </p:nvSpPr>
          <p:spPr>
            <a:xfrm>
              <a:off x="3137916" y="5632703"/>
              <a:ext cx="5615939" cy="429767"/>
            </a:xfrm>
            <a:prstGeom prst="rect">
              <a:avLst/>
            </a:prstGeom>
          </p:spPr>
          <p:txBody>
            <a:bodyPr wrap="square" lIns="0" tIns="47625" rIns="0" bIns="0" rtlCol="0">
              <a:noAutofit/>
            </a:bodyPr>
            <a:lstStyle/>
            <a:p>
              <a:pPr marL="83796">
                <a:lnSpc>
                  <a:spcPct val="95825"/>
                </a:lnSpc>
              </a:pPr>
              <a:r>
                <a:rPr sz="1100" spc="30" dirty="0" smtClean="0">
                  <a:latin typeface="Times New Roman"/>
                  <a:cs typeface="Times New Roman"/>
                </a:rPr>
                <a:t>+5 °C to +27 °C / 10 % to 60 % relative humidity /</a:t>
              </a:r>
              <a:endParaRPr sz="1100">
                <a:latin typeface="Times New Roman"/>
                <a:cs typeface="Times New Roman"/>
              </a:endParaRPr>
            </a:p>
            <a:p>
              <a:pPr marL="83796">
                <a:lnSpc>
                  <a:spcPct val="95825"/>
                </a:lnSpc>
                <a:spcBef>
                  <a:spcPts val="55"/>
                </a:spcBef>
              </a:pPr>
              <a:r>
                <a:rPr sz="1100" spc="40" dirty="0" smtClean="0">
                  <a:latin typeface="Times New Roman"/>
                  <a:cs typeface="Times New Roman"/>
                </a:rPr>
                <a:t>780 hPa  to 1100 hPa</a:t>
              </a:r>
              <a:endParaRPr sz="110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31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80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1" name="Google Shape;2361;p80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2" name="Google Shape;2362;p80"/>
          <p:cNvSpPr/>
          <p:nvPr/>
        </p:nvSpPr>
        <p:spPr>
          <a:xfrm>
            <a:off x="790956" y="2759963"/>
            <a:ext cx="7991856" cy="107442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3" name="Google Shape;2363;p80"/>
          <p:cNvSpPr/>
          <p:nvPr/>
        </p:nvSpPr>
        <p:spPr>
          <a:xfrm>
            <a:off x="3982370" y="3848678"/>
            <a:ext cx="0" cy="951921"/>
          </a:xfrm>
          <a:custGeom>
            <a:avLst/>
            <a:gdLst/>
            <a:ahLst/>
            <a:cxnLst/>
            <a:rect l="l" t="t" r="r" b="b"/>
            <a:pathLst>
              <a:path w="120000" h="951921" extrusionOk="0">
                <a:moveTo>
                  <a:pt x="0" y="951921"/>
                </a:moveTo>
                <a:lnTo>
                  <a:pt x="0" y="0"/>
                </a:lnTo>
              </a:path>
            </a:pathLst>
          </a:custGeom>
          <a:noFill/>
          <a:ln w="1007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4" name="Google Shape;2364;p80"/>
          <p:cNvSpPr/>
          <p:nvPr/>
        </p:nvSpPr>
        <p:spPr>
          <a:xfrm>
            <a:off x="3945636" y="3779520"/>
            <a:ext cx="70104" cy="1021079"/>
          </a:xfrm>
          <a:custGeom>
            <a:avLst/>
            <a:gdLst/>
            <a:ahLst/>
            <a:cxnLst/>
            <a:rect l="l" t="t" r="r" b="b"/>
            <a:pathLst>
              <a:path w="70103" h="1021079" extrusionOk="0">
                <a:moveTo>
                  <a:pt x="47243" y="1021079"/>
                </a:moveTo>
                <a:lnTo>
                  <a:pt x="41147" y="1021079"/>
                </a:lnTo>
                <a:lnTo>
                  <a:pt x="36575" y="70103"/>
                </a:lnTo>
                <a:lnTo>
                  <a:pt x="32320" y="69158"/>
                </a:lnTo>
                <a:lnTo>
                  <a:pt x="22859" y="67055"/>
                </a:lnTo>
                <a:lnTo>
                  <a:pt x="10667" y="59435"/>
                </a:lnTo>
                <a:lnTo>
                  <a:pt x="3047" y="48767"/>
                </a:lnTo>
                <a:lnTo>
                  <a:pt x="0" y="35051"/>
                </a:lnTo>
                <a:lnTo>
                  <a:pt x="3047" y="21335"/>
                </a:lnTo>
                <a:lnTo>
                  <a:pt x="10667" y="10667"/>
                </a:lnTo>
                <a:lnTo>
                  <a:pt x="21335" y="3047"/>
                </a:lnTo>
                <a:lnTo>
                  <a:pt x="35051" y="0"/>
                </a:lnTo>
                <a:lnTo>
                  <a:pt x="32003" y="35051"/>
                </a:lnTo>
                <a:lnTo>
                  <a:pt x="38099" y="35051"/>
                </a:lnTo>
                <a:lnTo>
                  <a:pt x="48767" y="1523"/>
                </a:lnTo>
                <a:lnTo>
                  <a:pt x="59435" y="9143"/>
                </a:lnTo>
                <a:lnTo>
                  <a:pt x="67055" y="21335"/>
                </a:lnTo>
                <a:lnTo>
                  <a:pt x="70103" y="33527"/>
                </a:lnTo>
                <a:lnTo>
                  <a:pt x="68579" y="47243"/>
                </a:lnTo>
                <a:lnTo>
                  <a:pt x="60959" y="59435"/>
                </a:lnTo>
                <a:lnTo>
                  <a:pt x="48767" y="67055"/>
                </a:lnTo>
                <a:lnTo>
                  <a:pt x="38420" y="69642"/>
                </a:lnTo>
                <a:lnTo>
                  <a:pt x="47243" y="1021079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5" name="Google Shape;2365;p80"/>
          <p:cNvSpPr/>
          <p:nvPr/>
        </p:nvSpPr>
        <p:spPr>
          <a:xfrm>
            <a:off x="3977640" y="3779520"/>
            <a:ext cx="16764" cy="35052"/>
          </a:xfrm>
          <a:custGeom>
            <a:avLst/>
            <a:gdLst/>
            <a:ahLst/>
            <a:cxnLst/>
            <a:rect l="l" t="t" r="r" b="b"/>
            <a:pathLst>
              <a:path w="16763" h="35051" extrusionOk="0">
                <a:moveTo>
                  <a:pt x="6096" y="35051"/>
                </a:moveTo>
                <a:lnTo>
                  <a:pt x="0" y="35051"/>
                </a:lnTo>
                <a:lnTo>
                  <a:pt x="3048" y="0"/>
                </a:lnTo>
                <a:lnTo>
                  <a:pt x="16764" y="1523"/>
                </a:lnTo>
                <a:lnTo>
                  <a:pt x="6096" y="35051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6" name="Google Shape;2366;p80"/>
          <p:cNvSpPr/>
          <p:nvPr/>
        </p:nvSpPr>
        <p:spPr>
          <a:xfrm>
            <a:off x="8223662" y="3856298"/>
            <a:ext cx="0" cy="951921"/>
          </a:xfrm>
          <a:custGeom>
            <a:avLst/>
            <a:gdLst/>
            <a:ahLst/>
            <a:cxnLst/>
            <a:rect l="l" t="t" r="r" b="b"/>
            <a:pathLst>
              <a:path w="120000" h="951921" extrusionOk="0">
                <a:moveTo>
                  <a:pt x="0" y="951921"/>
                </a:moveTo>
                <a:lnTo>
                  <a:pt x="0" y="0"/>
                </a:lnTo>
              </a:path>
            </a:pathLst>
          </a:custGeom>
          <a:noFill/>
          <a:ln w="1007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7" name="Google Shape;2367;p80"/>
          <p:cNvSpPr/>
          <p:nvPr/>
        </p:nvSpPr>
        <p:spPr>
          <a:xfrm>
            <a:off x="8186928" y="3787139"/>
            <a:ext cx="70104" cy="1021079"/>
          </a:xfrm>
          <a:custGeom>
            <a:avLst/>
            <a:gdLst/>
            <a:ahLst/>
            <a:cxnLst/>
            <a:rect l="l" t="t" r="r" b="b"/>
            <a:pathLst>
              <a:path w="70103" h="1021079" extrusionOk="0">
                <a:moveTo>
                  <a:pt x="47243" y="1021079"/>
                </a:moveTo>
                <a:lnTo>
                  <a:pt x="41147" y="1021079"/>
                </a:lnTo>
                <a:lnTo>
                  <a:pt x="36575" y="70103"/>
                </a:lnTo>
                <a:lnTo>
                  <a:pt x="32320" y="69158"/>
                </a:lnTo>
                <a:lnTo>
                  <a:pt x="22859" y="67055"/>
                </a:lnTo>
                <a:lnTo>
                  <a:pt x="10667" y="59435"/>
                </a:lnTo>
                <a:lnTo>
                  <a:pt x="3047" y="48767"/>
                </a:lnTo>
                <a:lnTo>
                  <a:pt x="0" y="35051"/>
                </a:lnTo>
                <a:lnTo>
                  <a:pt x="3047" y="21335"/>
                </a:lnTo>
                <a:lnTo>
                  <a:pt x="10667" y="10667"/>
                </a:lnTo>
                <a:lnTo>
                  <a:pt x="21335" y="3047"/>
                </a:lnTo>
                <a:lnTo>
                  <a:pt x="35051" y="0"/>
                </a:lnTo>
                <a:lnTo>
                  <a:pt x="32003" y="35051"/>
                </a:lnTo>
                <a:lnTo>
                  <a:pt x="38099" y="35051"/>
                </a:lnTo>
                <a:lnTo>
                  <a:pt x="48767" y="1523"/>
                </a:lnTo>
                <a:lnTo>
                  <a:pt x="59435" y="9143"/>
                </a:lnTo>
                <a:lnTo>
                  <a:pt x="67055" y="21335"/>
                </a:lnTo>
                <a:lnTo>
                  <a:pt x="70103" y="33527"/>
                </a:lnTo>
                <a:lnTo>
                  <a:pt x="68579" y="47243"/>
                </a:lnTo>
                <a:lnTo>
                  <a:pt x="60959" y="59435"/>
                </a:lnTo>
                <a:lnTo>
                  <a:pt x="48767" y="67055"/>
                </a:lnTo>
                <a:lnTo>
                  <a:pt x="38420" y="69642"/>
                </a:lnTo>
                <a:lnTo>
                  <a:pt x="47243" y="1021079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8" name="Google Shape;2368;p80"/>
          <p:cNvSpPr/>
          <p:nvPr/>
        </p:nvSpPr>
        <p:spPr>
          <a:xfrm>
            <a:off x="8218932" y="3787139"/>
            <a:ext cx="16764" cy="35052"/>
          </a:xfrm>
          <a:custGeom>
            <a:avLst/>
            <a:gdLst/>
            <a:ahLst/>
            <a:cxnLst/>
            <a:rect l="l" t="t" r="r" b="b"/>
            <a:pathLst>
              <a:path w="16764" h="35051" extrusionOk="0">
                <a:moveTo>
                  <a:pt x="6096" y="35051"/>
                </a:moveTo>
                <a:lnTo>
                  <a:pt x="0" y="35051"/>
                </a:lnTo>
                <a:lnTo>
                  <a:pt x="3048" y="0"/>
                </a:lnTo>
                <a:lnTo>
                  <a:pt x="16764" y="1523"/>
                </a:lnTo>
                <a:lnTo>
                  <a:pt x="6096" y="35051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9" name="Google Shape;2369;p80"/>
          <p:cNvSpPr/>
          <p:nvPr/>
        </p:nvSpPr>
        <p:spPr>
          <a:xfrm>
            <a:off x="2363877" y="3846271"/>
            <a:ext cx="0" cy="952804"/>
          </a:xfrm>
          <a:custGeom>
            <a:avLst/>
            <a:gdLst/>
            <a:ahLst/>
            <a:cxnLst/>
            <a:rect l="l" t="t" r="r" b="b"/>
            <a:pathLst>
              <a:path w="120000" h="952804" extrusionOk="0">
                <a:moveTo>
                  <a:pt x="0" y="952804"/>
                </a:moveTo>
                <a:lnTo>
                  <a:pt x="0" y="0"/>
                </a:lnTo>
              </a:path>
            </a:pathLst>
          </a:custGeom>
          <a:noFill/>
          <a:ln w="10100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0" name="Google Shape;2370;p80"/>
          <p:cNvSpPr/>
          <p:nvPr/>
        </p:nvSpPr>
        <p:spPr>
          <a:xfrm>
            <a:off x="2327147" y="3777996"/>
            <a:ext cx="70104" cy="1021079"/>
          </a:xfrm>
          <a:custGeom>
            <a:avLst/>
            <a:gdLst/>
            <a:ahLst/>
            <a:cxnLst/>
            <a:rect l="l" t="t" r="r" b="b"/>
            <a:pathLst>
              <a:path w="70104" h="1021079" extrusionOk="0">
                <a:moveTo>
                  <a:pt x="47244" y="1021079"/>
                </a:moveTo>
                <a:lnTo>
                  <a:pt x="41148" y="1021079"/>
                </a:lnTo>
                <a:lnTo>
                  <a:pt x="35052" y="68579"/>
                </a:lnTo>
                <a:lnTo>
                  <a:pt x="32312" y="68275"/>
                </a:lnTo>
                <a:lnTo>
                  <a:pt x="21336" y="67055"/>
                </a:lnTo>
                <a:lnTo>
                  <a:pt x="10668" y="59435"/>
                </a:lnTo>
                <a:lnTo>
                  <a:pt x="3048" y="48767"/>
                </a:lnTo>
                <a:lnTo>
                  <a:pt x="0" y="35051"/>
                </a:lnTo>
                <a:lnTo>
                  <a:pt x="3048" y="21335"/>
                </a:lnTo>
                <a:lnTo>
                  <a:pt x="10668" y="9143"/>
                </a:lnTo>
                <a:lnTo>
                  <a:pt x="21336" y="1523"/>
                </a:lnTo>
                <a:lnTo>
                  <a:pt x="35052" y="0"/>
                </a:lnTo>
                <a:lnTo>
                  <a:pt x="32004" y="35051"/>
                </a:lnTo>
                <a:lnTo>
                  <a:pt x="38100" y="33527"/>
                </a:lnTo>
                <a:lnTo>
                  <a:pt x="48768" y="1523"/>
                </a:lnTo>
                <a:lnTo>
                  <a:pt x="59436" y="9143"/>
                </a:lnTo>
                <a:lnTo>
                  <a:pt x="67056" y="19811"/>
                </a:lnTo>
                <a:lnTo>
                  <a:pt x="70104" y="33527"/>
                </a:lnTo>
                <a:lnTo>
                  <a:pt x="67056" y="47243"/>
                </a:lnTo>
                <a:lnTo>
                  <a:pt x="59436" y="59435"/>
                </a:lnTo>
                <a:lnTo>
                  <a:pt x="48768" y="67055"/>
                </a:lnTo>
                <a:lnTo>
                  <a:pt x="38421" y="68205"/>
                </a:lnTo>
                <a:lnTo>
                  <a:pt x="47244" y="1021079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1" name="Google Shape;2371;p80"/>
          <p:cNvSpPr/>
          <p:nvPr/>
        </p:nvSpPr>
        <p:spPr>
          <a:xfrm>
            <a:off x="2359151" y="3777996"/>
            <a:ext cx="16764" cy="35052"/>
          </a:xfrm>
          <a:custGeom>
            <a:avLst/>
            <a:gdLst/>
            <a:ahLst/>
            <a:cxnLst/>
            <a:rect l="l" t="t" r="r" b="b"/>
            <a:pathLst>
              <a:path w="16763" h="35051" extrusionOk="0">
                <a:moveTo>
                  <a:pt x="6096" y="33527"/>
                </a:moveTo>
                <a:lnTo>
                  <a:pt x="0" y="35051"/>
                </a:lnTo>
                <a:lnTo>
                  <a:pt x="3048" y="0"/>
                </a:lnTo>
                <a:lnTo>
                  <a:pt x="16764" y="1523"/>
                </a:lnTo>
                <a:lnTo>
                  <a:pt x="6096" y="33527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2" name="Google Shape;2372;p80"/>
          <p:cNvSpPr/>
          <p:nvPr/>
        </p:nvSpPr>
        <p:spPr>
          <a:xfrm>
            <a:off x="1242219" y="3835301"/>
            <a:ext cx="0" cy="953106"/>
          </a:xfrm>
          <a:custGeom>
            <a:avLst/>
            <a:gdLst/>
            <a:ahLst/>
            <a:cxnLst/>
            <a:rect l="l" t="t" r="r" b="b"/>
            <a:pathLst>
              <a:path w="120000" h="953106" extrusionOk="0">
                <a:moveTo>
                  <a:pt x="0" y="953106"/>
                </a:moveTo>
                <a:lnTo>
                  <a:pt x="0" y="0"/>
                </a:lnTo>
              </a:path>
            </a:pathLst>
          </a:custGeom>
          <a:noFill/>
          <a:ln w="1007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3" name="Google Shape;2373;p80"/>
          <p:cNvSpPr/>
          <p:nvPr/>
        </p:nvSpPr>
        <p:spPr>
          <a:xfrm>
            <a:off x="1205483" y="3765804"/>
            <a:ext cx="70104" cy="1022604"/>
          </a:xfrm>
          <a:custGeom>
            <a:avLst/>
            <a:gdLst/>
            <a:ahLst/>
            <a:cxnLst/>
            <a:rect l="l" t="t" r="r" b="b"/>
            <a:pathLst>
              <a:path w="70103" h="1022603" extrusionOk="0">
                <a:moveTo>
                  <a:pt x="47243" y="1022604"/>
                </a:moveTo>
                <a:lnTo>
                  <a:pt x="41147" y="1022604"/>
                </a:lnTo>
                <a:lnTo>
                  <a:pt x="35051" y="70103"/>
                </a:lnTo>
                <a:lnTo>
                  <a:pt x="32322" y="69497"/>
                </a:lnTo>
                <a:lnTo>
                  <a:pt x="21335" y="67055"/>
                </a:lnTo>
                <a:lnTo>
                  <a:pt x="10667" y="59435"/>
                </a:lnTo>
                <a:lnTo>
                  <a:pt x="3047" y="48767"/>
                </a:lnTo>
                <a:lnTo>
                  <a:pt x="0" y="35051"/>
                </a:lnTo>
                <a:lnTo>
                  <a:pt x="3047" y="21335"/>
                </a:lnTo>
                <a:lnTo>
                  <a:pt x="10667" y="10667"/>
                </a:lnTo>
                <a:lnTo>
                  <a:pt x="21335" y="3047"/>
                </a:lnTo>
                <a:lnTo>
                  <a:pt x="35051" y="0"/>
                </a:lnTo>
                <a:lnTo>
                  <a:pt x="32003" y="35051"/>
                </a:lnTo>
                <a:lnTo>
                  <a:pt x="38099" y="35051"/>
                </a:lnTo>
                <a:lnTo>
                  <a:pt x="48767" y="3047"/>
                </a:lnTo>
                <a:lnTo>
                  <a:pt x="59435" y="10667"/>
                </a:lnTo>
                <a:lnTo>
                  <a:pt x="67055" y="21335"/>
                </a:lnTo>
                <a:lnTo>
                  <a:pt x="70103" y="35051"/>
                </a:lnTo>
                <a:lnTo>
                  <a:pt x="67055" y="48767"/>
                </a:lnTo>
                <a:lnTo>
                  <a:pt x="59435" y="59435"/>
                </a:lnTo>
                <a:lnTo>
                  <a:pt x="48767" y="67055"/>
                </a:lnTo>
                <a:lnTo>
                  <a:pt x="38417" y="69356"/>
                </a:lnTo>
                <a:lnTo>
                  <a:pt x="47243" y="1022604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4" name="Google Shape;2374;p80"/>
          <p:cNvSpPr/>
          <p:nvPr/>
        </p:nvSpPr>
        <p:spPr>
          <a:xfrm>
            <a:off x="1237487" y="3765804"/>
            <a:ext cx="16764" cy="35052"/>
          </a:xfrm>
          <a:custGeom>
            <a:avLst/>
            <a:gdLst/>
            <a:ahLst/>
            <a:cxnLst/>
            <a:rect l="l" t="t" r="r" b="b"/>
            <a:pathLst>
              <a:path w="16763" h="35051" extrusionOk="0">
                <a:moveTo>
                  <a:pt x="6096" y="35051"/>
                </a:moveTo>
                <a:lnTo>
                  <a:pt x="0" y="35051"/>
                </a:lnTo>
                <a:lnTo>
                  <a:pt x="3048" y="0"/>
                </a:lnTo>
                <a:lnTo>
                  <a:pt x="16764" y="3047"/>
                </a:lnTo>
                <a:lnTo>
                  <a:pt x="6096" y="35051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75" name="Google Shape;2375;p80"/>
          <p:cNvSpPr txBox="1"/>
          <p:nvPr/>
        </p:nvSpPr>
        <p:spPr>
          <a:xfrm>
            <a:off x="790956" y="807228"/>
            <a:ext cx="458118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Me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Package content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0" name="Google Shape;2380;p80"/>
          <p:cNvSpPr txBox="1"/>
          <p:nvPr/>
        </p:nvSpPr>
        <p:spPr>
          <a:xfrm>
            <a:off x="819438" y="4833460"/>
            <a:ext cx="778120" cy="38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Protective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cap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1" name="Google Shape;2381;p80"/>
          <p:cNvSpPr txBox="1"/>
          <p:nvPr/>
        </p:nvSpPr>
        <p:spPr>
          <a:xfrm>
            <a:off x="1918235" y="4844160"/>
            <a:ext cx="976084" cy="38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8805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5 disposable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95825"/>
              </a:lnSpc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mouthpieces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2" name="Google Shape;2382;p80"/>
          <p:cNvSpPr txBox="1"/>
          <p:nvPr/>
        </p:nvSpPr>
        <p:spPr>
          <a:xfrm>
            <a:off x="3628136" y="4888350"/>
            <a:ext cx="750399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Handheld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3" name="Google Shape;2383;p80"/>
          <p:cNvSpPr txBox="1"/>
          <p:nvPr/>
        </p:nvSpPr>
        <p:spPr>
          <a:xfrm>
            <a:off x="7747497" y="4908156"/>
            <a:ext cx="866829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4 AAA cells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4" name="Google Shape;2384;p80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8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0" name="Google Shape;2390;p8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1" name="Google Shape;2391;p81"/>
          <p:cNvSpPr/>
          <p:nvPr/>
        </p:nvSpPr>
        <p:spPr>
          <a:xfrm>
            <a:off x="265176" y="2205227"/>
            <a:ext cx="1037843" cy="14843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2" name="Google Shape;2392;p81"/>
          <p:cNvSpPr/>
          <p:nvPr/>
        </p:nvSpPr>
        <p:spPr>
          <a:xfrm>
            <a:off x="3340608" y="2205227"/>
            <a:ext cx="1034795" cy="14843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3" name="Google Shape;2393;p81"/>
          <p:cNvSpPr/>
          <p:nvPr/>
        </p:nvSpPr>
        <p:spPr>
          <a:xfrm>
            <a:off x="6414516" y="2205227"/>
            <a:ext cx="1034795" cy="148437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4" name="Google Shape;2394;p81"/>
          <p:cNvSpPr/>
          <p:nvPr/>
        </p:nvSpPr>
        <p:spPr>
          <a:xfrm>
            <a:off x="265176" y="4075175"/>
            <a:ext cx="1037843" cy="14859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5" name="Google Shape;2395;p81"/>
          <p:cNvSpPr/>
          <p:nvPr/>
        </p:nvSpPr>
        <p:spPr>
          <a:xfrm>
            <a:off x="3329940" y="4040124"/>
            <a:ext cx="1039368" cy="14859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6" name="Google Shape;2396;p81"/>
          <p:cNvSpPr/>
          <p:nvPr/>
        </p:nvSpPr>
        <p:spPr>
          <a:xfrm>
            <a:off x="6409944" y="4040124"/>
            <a:ext cx="1043939" cy="14859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7" name="Google Shape;2397;p81"/>
          <p:cNvSpPr txBox="1"/>
          <p:nvPr/>
        </p:nvSpPr>
        <p:spPr>
          <a:xfrm>
            <a:off x="581298" y="546079"/>
            <a:ext cx="179569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Me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8" name="Google Shape;2398;p81"/>
          <p:cNvSpPr txBox="1"/>
          <p:nvPr/>
        </p:nvSpPr>
        <p:spPr>
          <a:xfrm>
            <a:off x="667892" y="1186263"/>
            <a:ext cx="590827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Step </a:t>
            </a:r>
            <a:r>
              <a:rPr lang="en-ID" sz="255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pertama</a:t>
            </a:r>
            <a:r>
              <a:rPr lang="en-ID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55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penggunaan</a:t>
            </a:r>
            <a:r>
              <a:rPr lang="en-ID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55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ID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99" name="Google Shape;2399;p81"/>
          <p:cNvSpPr txBox="1"/>
          <p:nvPr/>
        </p:nvSpPr>
        <p:spPr>
          <a:xfrm>
            <a:off x="1064711" y="2116159"/>
            <a:ext cx="2125509" cy="158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442243" marR="0" lvl="0" indent="0" algn="l" rtl="0">
              <a:lnSpc>
                <a:spcPct val="99945"/>
              </a:lnSpc>
              <a:spcBef>
                <a:spcPts val="63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Pasang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4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baterei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AAA 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switch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on.</a:t>
            </a:r>
            <a:endParaRPr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42243" marR="11396" lvl="0" indent="0" algn="l" rtl="0">
              <a:lnSpc>
                <a:spcPct val="95825"/>
              </a:lnSpc>
              <a:spcBef>
                <a:spcPts val="554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tanggal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&amp; jam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saat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pertama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kali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digunakan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1" name="Google Shape;2401;p81"/>
          <p:cNvSpPr txBox="1"/>
          <p:nvPr/>
        </p:nvSpPr>
        <p:spPr>
          <a:xfrm>
            <a:off x="4473223" y="2158014"/>
            <a:ext cx="1774819" cy="802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11396" lvl="0" indent="0" algn="l" rtl="0">
              <a:lnSpc>
                <a:spcPct val="95825"/>
              </a:lnSpc>
              <a:spcBef>
                <a:spcPts val="630"/>
              </a:spcBef>
              <a:spcAft>
                <a:spcPts val="0"/>
              </a:spcAft>
              <a:buNone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Ambil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 mouth-piece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kantong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pasang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pada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2" name="Google Shape;2402;p81"/>
          <p:cNvSpPr txBox="1"/>
          <p:nvPr/>
        </p:nvSpPr>
        <p:spPr>
          <a:xfrm>
            <a:off x="7520420" y="2186410"/>
            <a:ext cx="1780427" cy="909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00041"/>
              </a:lnSpc>
              <a:spcBef>
                <a:spcPts val="569"/>
              </a:spcBef>
              <a:spcAft>
                <a:spcPts val="0"/>
              </a:spcAft>
              <a:buNone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Tekan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tombol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ENTER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memulai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proses.</a:t>
            </a:r>
          </a:p>
          <a:p>
            <a:pPr marL="12700" marR="0" lvl="0" indent="0" algn="l" rtl="0">
              <a:lnSpc>
                <a:spcPct val="100041"/>
              </a:lnSpc>
              <a:spcBef>
                <a:spcPts val="569"/>
              </a:spcBef>
              <a:spcAft>
                <a:spcPts val="0"/>
              </a:spcAft>
              <a:buNone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Perlu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waktu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1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menit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3" name="Google Shape;2403;p81"/>
          <p:cNvSpPr txBox="1"/>
          <p:nvPr/>
        </p:nvSpPr>
        <p:spPr>
          <a:xfrm>
            <a:off x="4437401" y="4042596"/>
            <a:ext cx="1846465" cy="21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11396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Melakukan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endParaRPr lang="en-ID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4150" marR="11396" lvl="0" indent="-17145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Tarik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nafas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melalui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mulut</a:t>
            </a:r>
            <a:r>
              <a:rPr lang="en-ID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hembuskan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konstan</a:t>
            </a:r>
            <a:r>
              <a:rPr lang="en-ID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4150" marR="11396" lvl="0" indent="-17145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Bila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LED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menyala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dirty="0">
                <a:solidFill>
                  <a:srgbClr val="FFB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lang="en-US" dirty="0" smtClean="0">
                <a:solidFill>
                  <a:srgbClr val="FFB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ellow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terlalu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lemah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dirty="0" smtClean="0">
                <a:solidFill>
                  <a:srgbClr val="3FBA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Blue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sudah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benar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- 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terlalu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kuat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4" name="Google Shape;2404;p81"/>
          <p:cNvSpPr txBox="1"/>
          <p:nvPr/>
        </p:nvSpPr>
        <p:spPr>
          <a:xfrm>
            <a:off x="7522002" y="4042596"/>
            <a:ext cx="2662475" cy="208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11396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Hasil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4150" marR="176101" lvl="0" indent="-171450" algn="l" rtl="0">
              <a:lnSpc>
                <a:spcPct val="99945"/>
              </a:lnSpc>
              <a:spcBef>
                <a:spcPts val="57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Hasil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muncul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layar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184150" marR="176101" lvl="0" indent="-171450" algn="l" rtl="0">
              <a:lnSpc>
                <a:spcPct val="99945"/>
              </a:lnSpc>
              <a:spcBef>
                <a:spcPts val="57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Skala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traffic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light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menunjukkan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nilai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</a:p>
          <a:p>
            <a:pPr marL="184150" marR="176101" lvl="0" indent="-171450" algn="l" rtl="0">
              <a:lnSpc>
                <a:spcPct val="99945"/>
              </a:lnSpc>
              <a:spcBef>
                <a:spcPts val="57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Mouthpiece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dilepas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dibuang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ditutup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kembali</a:t>
            </a:r>
            <a:r>
              <a:rPr lang="en-ID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5" name="Google Shape;2405;p81"/>
          <p:cNvSpPr txBox="1"/>
          <p:nvPr/>
        </p:nvSpPr>
        <p:spPr>
          <a:xfrm>
            <a:off x="1377197" y="4082235"/>
            <a:ext cx="1790242" cy="82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00041"/>
              </a:lnSpc>
              <a:spcBef>
                <a:spcPts val="569"/>
              </a:spcBef>
              <a:spcAft>
                <a:spcPts val="0"/>
              </a:spcAft>
              <a:buNone/>
            </a:pP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M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menunjukkan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simbol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SIAP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digunakan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6" name="Google Shape;2406;p8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81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88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2" name="Google Shape;2412;p88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3" name="Google Shape;2413;p88"/>
          <p:cNvSpPr/>
          <p:nvPr/>
        </p:nvSpPr>
        <p:spPr>
          <a:xfrm>
            <a:off x="329184" y="3656076"/>
            <a:ext cx="1171956" cy="115062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4" name="Google Shape;2414;p88"/>
          <p:cNvSpPr/>
          <p:nvPr/>
        </p:nvSpPr>
        <p:spPr>
          <a:xfrm>
            <a:off x="342900" y="2613659"/>
            <a:ext cx="1156716" cy="801624"/>
          </a:xfrm>
          <a:custGeom>
            <a:avLst/>
            <a:gdLst/>
            <a:ahLst/>
            <a:cxnLst/>
            <a:rect l="l" t="t" r="r" b="b"/>
            <a:pathLst>
              <a:path w="1156716" h="801624" extrusionOk="0">
                <a:moveTo>
                  <a:pt x="0" y="0"/>
                </a:moveTo>
                <a:lnTo>
                  <a:pt x="1156716" y="0"/>
                </a:lnTo>
                <a:lnTo>
                  <a:pt x="1156716" y="801624"/>
                </a:lnTo>
                <a:lnTo>
                  <a:pt x="0" y="801624"/>
                </a:lnTo>
                <a:lnTo>
                  <a:pt x="0" y="0"/>
                </a:lnTo>
                <a:close/>
              </a:path>
            </a:pathLst>
          </a:custGeom>
          <a:solidFill>
            <a:srgbClr val="1C161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5" name="Google Shape;2415;p88"/>
          <p:cNvSpPr/>
          <p:nvPr/>
        </p:nvSpPr>
        <p:spPr>
          <a:xfrm>
            <a:off x="579120" y="2820924"/>
            <a:ext cx="134112" cy="41148"/>
          </a:xfrm>
          <a:custGeom>
            <a:avLst/>
            <a:gdLst/>
            <a:ahLst/>
            <a:cxnLst/>
            <a:rect l="l" t="t" r="r" b="b"/>
            <a:pathLst>
              <a:path w="134112" h="41148" extrusionOk="0">
                <a:moveTo>
                  <a:pt x="0" y="4572"/>
                </a:moveTo>
                <a:lnTo>
                  <a:pt x="6096" y="0"/>
                </a:lnTo>
                <a:lnTo>
                  <a:pt x="129540" y="0"/>
                </a:lnTo>
                <a:lnTo>
                  <a:pt x="134112" y="4572"/>
                </a:lnTo>
                <a:lnTo>
                  <a:pt x="127876" y="11001"/>
                </a:lnTo>
                <a:lnTo>
                  <a:pt x="119867" y="19966"/>
                </a:lnTo>
                <a:lnTo>
                  <a:pt x="111901" y="29841"/>
                </a:lnTo>
                <a:lnTo>
                  <a:pt x="103632" y="41148"/>
                </a:lnTo>
                <a:lnTo>
                  <a:pt x="32004" y="41148"/>
                </a:lnTo>
                <a:lnTo>
                  <a:pt x="25089" y="31863"/>
                </a:lnTo>
                <a:lnTo>
                  <a:pt x="16726" y="21950"/>
                </a:lnTo>
                <a:lnTo>
                  <a:pt x="8363" y="13016"/>
                </a:lnTo>
                <a:lnTo>
                  <a:pt x="0" y="45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6" name="Google Shape;2416;p88"/>
          <p:cNvSpPr/>
          <p:nvPr/>
        </p:nvSpPr>
        <p:spPr>
          <a:xfrm>
            <a:off x="563879" y="2831591"/>
            <a:ext cx="41148" cy="160019"/>
          </a:xfrm>
          <a:custGeom>
            <a:avLst/>
            <a:gdLst/>
            <a:ahLst/>
            <a:cxnLst/>
            <a:rect l="l" t="t" r="r" b="b"/>
            <a:pathLst>
              <a:path w="41148" h="160019" extrusionOk="0">
                <a:moveTo>
                  <a:pt x="0" y="63690"/>
                </a:moveTo>
                <a:lnTo>
                  <a:pt x="0" y="25907"/>
                </a:lnTo>
                <a:lnTo>
                  <a:pt x="153" y="23030"/>
                </a:lnTo>
                <a:lnTo>
                  <a:pt x="4221" y="11265"/>
                </a:lnTo>
                <a:lnTo>
                  <a:pt x="10667" y="0"/>
                </a:lnTo>
                <a:lnTo>
                  <a:pt x="16412" y="5581"/>
                </a:lnTo>
                <a:lnTo>
                  <a:pt x="25029" y="15708"/>
                </a:lnTo>
                <a:lnTo>
                  <a:pt x="33337" y="26154"/>
                </a:lnTo>
                <a:lnTo>
                  <a:pt x="41148" y="35051"/>
                </a:lnTo>
                <a:lnTo>
                  <a:pt x="41148" y="138683"/>
                </a:lnTo>
                <a:lnTo>
                  <a:pt x="39124" y="140710"/>
                </a:lnTo>
                <a:lnTo>
                  <a:pt x="29786" y="150318"/>
                </a:lnTo>
                <a:lnTo>
                  <a:pt x="21335" y="160019"/>
                </a:lnTo>
                <a:lnTo>
                  <a:pt x="15239" y="160019"/>
                </a:lnTo>
                <a:lnTo>
                  <a:pt x="15239" y="153923"/>
                </a:lnTo>
                <a:lnTo>
                  <a:pt x="10667" y="149351"/>
                </a:lnTo>
                <a:lnTo>
                  <a:pt x="9352" y="147564"/>
                </a:lnTo>
                <a:lnTo>
                  <a:pt x="3047" y="136869"/>
                </a:lnTo>
                <a:lnTo>
                  <a:pt x="0" y="123443"/>
                </a:lnTo>
                <a:lnTo>
                  <a:pt x="0" y="636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7" name="Google Shape;2417;p88"/>
          <p:cNvSpPr/>
          <p:nvPr/>
        </p:nvSpPr>
        <p:spPr>
          <a:xfrm>
            <a:off x="563880" y="3000756"/>
            <a:ext cx="41148" cy="160020"/>
          </a:xfrm>
          <a:custGeom>
            <a:avLst/>
            <a:gdLst/>
            <a:ahLst/>
            <a:cxnLst/>
            <a:rect l="l" t="t" r="r" b="b"/>
            <a:pathLst>
              <a:path w="41148" h="160019" extrusionOk="0">
                <a:moveTo>
                  <a:pt x="41148" y="129539"/>
                </a:moveTo>
                <a:lnTo>
                  <a:pt x="37903" y="133199"/>
                </a:lnTo>
                <a:lnTo>
                  <a:pt x="29214" y="142125"/>
                </a:lnTo>
                <a:lnTo>
                  <a:pt x="20058" y="150909"/>
                </a:lnTo>
                <a:lnTo>
                  <a:pt x="10668" y="160019"/>
                </a:lnTo>
                <a:lnTo>
                  <a:pt x="9352" y="158583"/>
                </a:lnTo>
                <a:lnTo>
                  <a:pt x="3047" y="148050"/>
                </a:lnTo>
                <a:lnTo>
                  <a:pt x="0" y="134111"/>
                </a:lnTo>
                <a:lnTo>
                  <a:pt x="0" y="41147"/>
                </a:lnTo>
                <a:lnTo>
                  <a:pt x="759" y="32684"/>
                </a:lnTo>
                <a:lnTo>
                  <a:pt x="5030" y="21445"/>
                </a:lnTo>
                <a:lnTo>
                  <a:pt x="10668" y="10667"/>
                </a:lnTo>
                <a:lnTo>
                  <a:pt x="15240" y="10667"/>
                </a:lnTo>
                <a:lnTo>
                  <a:pt x="15240" y="6095"/>
                </a:lnTo>
                <a:lnTo>
                  <a:pt x="21336" y="0"/>
                </a:lnTo>
                <a:lnTo>
                  <a:pt x="23359" y="3802"/>
                </a:lnTo>
                <a:lnTo>
                  <a:pt x="32697" y="13596"/>
                </a:lnTo>
                <a:lnTo>
                  <a:pt x="41148" y="21335"/>
                </a:lnTo>
                <a:lnTo>
                  <a:pt x="41148" y="129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8" name="Google Shape;2418;p88"/>
          <p:cNvSpPr/>
          <p:nvPr/>
        </p:nvSpPr>
        <p:spPr>
          <a:xfrm>
            <a:off x="769619" y="2820924"/>
            <a:ext cx="138684" cy="41148"/>
          </a:xfrm>
          <a:custGeom>
            <a:avLst/>
            <a:gdLst/>
            <a:ahLst/>
            <a:cxnLst/>
            <a:rect l="l" t="t" r="r" b="b"/>
            <a:pathLst>
              <a:path w="138684" h="41148" extrusionOk="0">
                <a:moveTo>
                  <a:pt x="36576" y="41148"/>
                </a:moveTo>
                <a:lnTo>
                  <a:pt x="35761" y="40333"/>
                </a:lnTo>
                <a:lnTo>
                  <a:pt x="25400" y="29972"/>
                </a:lnTo>
                <a:lnTo>
                  <a:pt x="16256" y="20828"/>
                </a:lnTo>
                <a:lnTo>
                  <a:pt x="7925" y="12497"/>
                </a:lnTo>
                <a:lnTo>
                  <a:pt x="0" y="4572"/>
                </a:lnTo>
                <a:lnTo>
                  <a:pt x="642" y="4114"/>
                </a:lnTo>
                <a:lnTo>
                  <a:pt x="11695" y="514"/>
                </a:lnTo>
                <a:lnTo>
                  <a:pt x="25908" y="0"/>
                </a:lnTo>
                <a:lnTo>
                  <a:pt x="113880" y="0"/>
                </a:lnTo>
                <a:lnTo>
                  <a:pt x="128486" y="632"/>
                </a:lnTo>
                <a:lnTo>
                  <a:pt x="138684" y="4572"/>
                </a:lnTo>
                <a:lnTo>
                  <a:pt x="131555" y="12576"/>
                </a:lnTo>
                <a:lnTo>
                  <a:pt x="123491" y="21096"/>
                </a:lnTo>
                <a:lnTo>
                  <a:pt x="114279" y="30476"/>
                </a:lnTo>
                <a:lnTo>
                  <a:pt x="103632" y="41148"/>
                </a:lnTo>
                <a:lnTo>
                  <a:pt x="36576" y="411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9" name="Google Shape;2419;p88"/>
          <p:cNvSpPr/>
          <p:nvPr/>
        </p:nvSpPr>
        <p:spPr>
          <a:xfrm>
            <a:off x="964691" y="2820924"/>
            <a:ext cx="134112" cy="41148"/>
          </a:xfrm>
          <a:custGeom>
            <a:avLst/>
            <a:gdLst/>
            <a:ahLst/>
            <a:cxnLst/>
            <a:rect l="l" t="t" r="r" b="b"/>
            <a:pathLst>
              <a:path w="134112" h="41148" extrusionOk="0">
                <a:moveTo>
                  <a:pt x="114299" y="0"/>
                </a:moveTo>
                <a:lnTo>
                  <a:pt x="129539" y="0"/>
                </a:lnTo>
                <a:lnTo>
                  <a:pt x="134111" y="4572"/>
                </a:lnTo>
                <a:lnTo>
                  <a:pt x="127876" y="11001"/>
                </a:lnTo>
                <a:lnTo>
                  <a:pt x="119867" y="19966"/>
                </a:lnTo>
                <a:lnTo>
                  <a:pt x="111901" y="29841"/>
                </a:lnTo>
                <a:lnTo>
                  <a:pt x="103631" y="41148"/>
                </a:lnTo>
                <a:lnTo>
                  <a:pt x="32003" y="41148"/>
                </a:lnTo>
                <a:lnTo>
                  <a:pt x="25089" y="31863"/>
                </a:lnTo>
                <a:lnTo>
                  <a:pt x="16726" y="21950"/>
                </a:lnTo>
                <a:lnTo>
                  <a:pt x="8363" y="13016"/>
                </a:lnTo>
                <a:lnTo>
                  <a:pt x="0" y="4572"/>
                </a:lnTo>
                <a:lnTo>
                  <a:pt x="6095" y="0"/>
                </a:lnTo>
                <a:lnTo>
                  <a:pt x="1142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20" name="Google Shape;2420;p88"/>
          <p:cNvSpPr/>
          <p:nvPr/>
        </p:nvSpPr>
        <p:spPr>
          <a:xfrm>
            <a:off x="329184" y="5318759"/>
            <a:ext cx="1188720" cy="67360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21" name="Google Shape;2421;p88"/>
          <p:cNvSpPr txBox="1"/>
          <p:nvPr/>
        </p:nvSpPr>
        <p:spPr>
          <a:xfrm>
            <a:off x="329184" y="1032349"/>
            <a:ext cx="6099073" cy="1809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74" marR="4892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me</a:t>
            </a:r>
            <a:endParaRPr lang="en-US" sz="255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74" marR="0" lvl="0" indent="0" algn="l" rtl="0">
              <a:lnSpc>
                <a:spcPct val="110000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lang="en-US" sz="255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Petunjuk</a:t>
            </a:r>
            <a:r>
              <a:rPr lang="en-US" sz="255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r>
              <a:rPr lang="en-US" sz="255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Penggunaan</a:t>
            </a:r>
            <a:r>
              <a:rPr lang="en-US" sz="255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setelah</a:t>
            </a:r>
            <a:r>
              <a:rPr lang="en-US" sz="255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disimpan</a:t>
            </a:r>
            <a:r>
              <a:rPr lang="en-US" sz="255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50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48920" lvl="0" indent="0" algn="l" rtl="0">
              <a:lnSpc>
                <a:spcPct val="95825"/>
              </a:lnSpc>
              <a:spcBef>
                <a:spcPts val="1872"/>
              </a:spcBef>
              <a:spcAft>
                <a:spcPts val="0"/>
              </a:spcAft>
              <a:buNone/>
            </a:pPr>
            <a:r>
              <a:rPr lang="en-US" sz="165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Proses Reconditioning </a:t>
            </a:r>
            <a:endParaRPr sz="165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2" name="Google Shape;2422;p88"/>
          <p:cNvSpPr txBox="1"/>
          <p:nvPr/>
        </p:nvSpPr>
        <p:spPr>
          <a:xfrm>
            <a:off x="1745997" y="2622269"/>
            <a:ext cx="7232299" cy="505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Simbol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proses 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sekitar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1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menit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3" name="Google Shape;2423;p88"/>
          <p:cNvSpPr txBox="1"/>
          <p:nvPr/>
        </p:nvSpPr>
        <p:spPr>
          <a:xfrm>
            <a:off x="1745997" y="3635733"/>
            <a:ext cx="7709919" cy="142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31546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Bila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muncul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symbol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kunci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-pas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maka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otomatis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melakukan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proses </a:t>
            </a:r>
          </a:p>
          <a:p>
            <a:pPr marL="12700" marR="31546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reconditioning 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95825"/>
              </a:lnSpc>
              <a:spcBef>
                <a:spcPts val="682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Proses 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berlangsung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7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sampai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90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menit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bisa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diinterupsi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4372" marR="264894" lvl="0" indent="-231672" algn="l" rtl="0">
              <a:lnSpc>
                <a:spcPct val="128484"/>
              </a:lnSpc>
              <a:spcBef>
                <a:spcPts val="621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Angka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kanan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bawah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menunjukkan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estimasi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waktu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reconditioning 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4" name="Google Shape;2424;p88"/>
          <p:cNvSpPr txBox="1"/>
          <p:nvPr/>
        </p:nvSpPr>
        <p:spPr>
          <a:xfrm>
            <a:off x="1745997" y="5333432"/>
            <a:ext cx="7509912" cy="505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berbunyi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berkedip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biru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3 kali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warna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bila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selesai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muncul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simbol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siap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digunakan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5" name="Google Shape;2425;p88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88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6" name="Google Shape;2426;p88"/>
          <p:cNvSpPr txBox="1"/>
          <p:nvPr/>
        </p:nvSpPr>
        <p:spPr>
          <a:xfrm>
            <a:off x="342900" y="2613659"/>
            <a:ext cx="1156716" cy="80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</p:spPr>
        <p:txBody>
          <a:bodyPr wrap="square" lIns="0" tIns="8956" rIns="0" bIns="0" rtlCol="0">
            <a:noAutofit/>
          </a:bodyPr>
          <a:lstStyle/>
          <a:p>
            <a:pPr>
              <a:lnSpc>
                <a:spcPts val="1300"/>
              </a:lnSpc>
            </a:pPr>
            <a:endParaRPr sz="1300"/>
          </a:p>
          <a:p>
            <a:pPr marL="545600">
              <a:lnSpc>
                <a:spcPct val="95825"/>
              </a:lnSpc>
            </a:pPr>
            <a:r>
              <a:rPr sz="550" spc="28" dirty="0" smtClean="0">
                <a:solidFill>
                  <a:srgbClr val="D60011"/>
                </a:solidFill>
                <a:latin typeface="Times New Roman"/>
                <a:cs typeface="Times New Roman"/>
              </a:rPr>
              <a:t>Confidential </a:t>
            </a:r>
            <a:r>
              <a:rPr sz="550" spc="28" dirty="0" smtClean="0">
                <a:latin typeface="Times New Roman"/>
                <a:cs typeface="Times New Roman"/>
              </a:rPr>
              <a:t>| BHCS | 18.07.2022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95"/>
              </a:spcBef>
            </a:pPr>
            <a:r>
              <a:rPr sz="550" spc="21" dirty="0" smtClean="0">
                <a:latin typeface="Times New Roman"/>
                <a:cs typeface="Times New Roman"/>
              </a:rPr>
              <a:t>MDQ-01.720-03-EBA_Salespartner-Training_Rev07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60"/>
              </a:spcBef>
            </a:pPr>
            <a:r>
              <a:rPr sz="550" spc="22" dirty="0" smtClean="0">
                <a:solidFill>
                  <a:srgbClr val="B1B3B5"/>
                </a:solidFill>
                <a:latin typeface="Times New Roman"/>
                <a:cs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743" y="2231136"/>
            <a:ext cx="5273039" cy="335279"/>
          </a:xfrm>
          <a:custGeom>
            <a:avLst/>
            <a:gdLst/>
            <a:ahLst/>
            <a:cxnLst/>
            <a:rect l="l" t="t" r="r" b="b"/>
            <a:pathLst>
              <a:path w="5273039" h="335279">
                <a:moveTo>
                  <a:pt x="0" y="0"/>
                </a:moveTo>
                <a:lnTo>
                  <a:pt x="5273039" y="0"/>
                </a:lnTo>
                <a:lnTo>
                  <a:pt x="5273039" y="335279"/>
                </a:lnTo>
                <a:lnTo>
                  <a:pt x="0" y="335279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0783" y="2231136"/>
            <a:ext cx="4311395" cy="335279"/>
          </a:xfrm>
          <a:custGeom>
            <a:avLst/>
            <a:gdLst/>
            <a:ahLst/>
            <a:cxnLst/>
            <a:rect l="l" t="t" r="r" b="b"/>
            <a:pathLst>
              <a:path w="4311395" h="335279">
                <a:moveTo>
                  <a:pt x="0" y="0"/>
                </a:moveTo>
                <a:lnTo>
                  <a:pt x="4311395" y="0"/>
                </a:lnTo>
                <a:lnTo>
                  <a:pt x="4311395" y="335279"/>
                </a:lnTo>
                <a:lnTo>
                  <a:pt x="0" y="335279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743" y="2566416"/>
            <a:ext cx="1484376" cy="457200"/>
          </a:xfrm>
          <a:custGeom>
            <a:avLst/>
            <a:gdLst/>
            <a:ahLst/>
            <a:cxnLst/>
            <a:rect l="l" t="t" r="r" b="b"/>
            <a:pathLst>
              <a:path w="1484376" h="457200">
                <a:moveTo>
                  <a:pt x="0" y="0"/>
                </a:moveTo>
                <a:lnTo>
                  <a:pt x="1484376" y="0"/>
                </a:lnTo>
                <a:lnTo>
                  <a:pt x="1484376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22120" y="2566416"/>
            <a:ext cx="8100059" cy="457200"/>
          </a:xfrm>
          <a:custGeom>
            <a:avLst/>
            <a:gdLst/>
            <a:ahLst/>
            <a:cxnLst/>
            <a:rect l="l" t="t" r="r" b="b"/>
            <a:pathLst>
              <a:path w="8100059" h="457200">
                <a:moveTo>
                  <a:pt x="0" y="0"/>
                </a:moveTo>
                <a:lnTo>
                  <a:pt x="8100059" y="0"/>
                </a:lnTo>
                <a:lnTo>
                  <a:pt x="8100059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7743" y="3023616"/>
            <a:ext cx="1484376" cy="1043940"/>
          </a:xfrm>
          <a:custGeom>
            <a:avLst/>
            <a:gdLst/>
            <a:ahLst/>
            <a:cxnLst/>
            <a:rect l="l" t="t" r="r" b="b"/>
            <a:pathLst>
              <a:path w="1484376" h="1043940">
                <a:moveTo>
                  <a:pt x="0" y="0"/>
                </a:moveTo>
                <a:lnTo>
                  <a:pt x="1484376" y="0"/>
                </a:lnTo>
                <a:lnTo>
                  <a:pt x="1484376" y="1043940"/>
                </a:lnTo>
                <a:lnTo>
                  <a:pt x="0" y="10439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22120" y="3023616"/>
            <a:ext cx="8100059" cy="1043940"/>
          </a:xfrm>
          <a:custGeom>
            <a:avLst/>
            <a:gdLst/>
            <a:ahLst/>
            <a:cxnLst/>
            <a:rect l="l" t="t" r="r" b="b"/>
            <a:pathLst>
              <a:path w="8100059" h="1043940">
                <a:moveTo>
                  <a:pt x="0" y="0"/>
                </a:moveTo>
                <a:lnTo>
                  <a:pt x="8100059" y="0"/>
                </a:lnTo>
                <a:lnTo>
                  <a:pt x="8100059" y="1043940"/>
                </a:lnTo>
                <a:lnTo>
                  <a:pt x="0" y="104394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7743" y="4067556"/>
            <a:ext cx="1484376" cy="446532"/>
          </a:xfrm>
          <a:custGeom>
            <a:avLst/>
            <a:gdLst/>
            <a:ahLst/>
            <a:cxnLst/>
            <a:rect l="l" t="t" r="r" b="b"/>
            <a:pathLst>
              <a:path w="1484376" h="446532">
                <a:moveTo>
                  <a:pt x="0" y="0"/>
                </a:moveTo>
                <a:lnTo>
                  <a:pt x="1484376" y="0"/>
                </a:lnTo>
                <a:lnTo>
                  <a:pt x="1484376" y="446532"/>
                </a:lnTo>
                <a:lnTo>
                  <a:pt x="0" y="44653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22120" y="4067556"/>
            <a:ext cx="8100059" cy="446532"/>
          </a:xfrm>
          <a:custGeom>
            <a:avLst/>
            <a:gdLst/>
            <a:ahLst/>
            <a:cxnLst/>
            <a:rect l="l" t="t" r="r" b="b"/>
            <a:pathLst>
              <a:path w="8100059" h="446532">
                <a:moveTo>
                  <a:pt x="0" y="0"/>
                </a:moveTo>
                <a:lnTo>
                  <a:pt x="8100059" y="0"/>
                </a:lnTo>
                <a:lnTo>
                  <a:pt x="8100059" y="446532"/>
                </a:lnTo>
                <a:lnTo>
                  <a:pt x="0" y="446532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7743" y="4514088"/>
            <a:ext cx="1484376" cy="829056"/>
          </a:xfrm>
          <a:custGeom>
            <a:avLst/>
            <a:gdLst/>
            <a:ahLst/>
            <a:cxnLst/>
            <a:rect l="l" t="t" r="r" b="b"/>
            <a:pathLst>
              <a:path w="1484376" h="829056">
                <a:moveTo>
                  <a:pt x="0" y="0"/>
                </a:moveTo>
                <a:lnTo>
                  <a:pt x="1484376" y="0"/>
                </a:lnTo>
                <a:lnTo>
                  <a:pt x="1484376" y="829056"/>
                </a:lnTo>
                <a:lnTo>
                  <a:pt x="0" y="8290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22120" y="4514088"/>
            <a:ext cx="8100059" cy="829056"/>
          </a:xfrm>
          <a:custGeom>
            <a:avLst/>
            <a:gdLst/>
            <a:ahLst/>
            <a:cxnLst/>
            <a:rect l="l" t="t" r="r" b="b"/>
            <a:pathLst>
              <a:path w="8100059" h="829056">
                <a:moveTo>
                  <a:pt x="0" y="0"/>
                </a:moveTo>
                <a:lnTo>
                  <a:pt x="8100059" y="0"/>
                </a:lnTo>
                <a:lnTo>
                  <a:pt x="8100059" y="829056"/>
                </a:lnTo>
                <a:lnTo>
                  <a:pt x="0" y="829056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22120" y="2225040"/>
            <a:ext cx="0" cy="3122675"/>
          </a:xfrm>
          <a:custGeom>
            <a:avLst/>
            <a:gdLst/>
            <a:ahLst/>
            <a:cxnLst/>
            <a:rect l="l" t="t" r="r" b="b"/>
            <a:pathLst>
              <a:path h="3122675">
                <a:moveTo>
                  <a:pt x="0" y="0"/>
                </a:moveTo>
                <a:lnTo>
                  <a:pt x="0" y="312267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10783" y="2225040"/>
            <a:ext cx="0" cy="3122675"/>
          </a:xfrm>
          <a:custGeom>
            <a:avLst/>
            <a:gdLst/>
            <a:ahLst/>
            <a:cxnLst/>
            <a:rect l="l" t="t" r="r" b="b"/>
            <a:pathLst>
              <a:path h="3122675">
                <a:moveTo>
                  <a:pt x="0" y="0"/>
                </a:moveTo>
                <a:lnTo>
                  <a:pt x="0" y="3122675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1648" y="2566416"/>
            <a:ext cx="9596627" cy="0"/>
          </a:xfrm>
          <a:custGeom>
            <a:avLst/>
            <a:gdLst/>
            <a:ahLst/>
            <a:cxnLst/>
            <a:rect l="l" t="t" r="r" b="b"/>
            <a:pathLst>
              <a:path w="9596627">
                <a:moveTo>
                  <a:pt x="0" y="0"/>
                </a:moveTo>
                <a:lnTo>
                  <a:pt x="9596627" y="0"/>
                </a:lnTo>
              </a:path>
            </a:pathLst>
          </a:custGeom>
          <a:ln w="3505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1648" y="3023616"/>
            <a:ext cx="9596627" cy="0"/>
          </a:xfrm>
          <a:custGeom>
            <a:avLst/>
            <a:gdLst/>
            <a:ahLst/>
            <a:cxnLst/>
            <a:rect l="l" t="t" r="r" b="b"/>
            <a:pathLst>
              <a:path w="9596627">
                <a:moveTo>
                  <a:pt x="0" y="0"/>
                </a:moveTo>
                <a:lnTo>
                  <a:pt x="9596627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1648" y="4067556"/>
            <a:ext cx="9596627" cy="0"/>
          </a:xfrm>
          <a:custGeom>
            <a:avLst/>
            <a:gdLst/>
            <a:ahLst/>
            <a:cxnLst/>
            <a:rect l="l" t="t" r="r" b="b"/>
            <a:pathLst>
              <a:path w="9596627">
                <a:moveTo>
                  <a:pt x="0" y="0"/>
                </a:moveTo>
                <a:lnTo>
                  <a:pt x="9596627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1648" y="4514088"/>
            <a:ext cx="9596627" cy="0"/>
          </a:xfrm>
          <a:custGeom>
            <a:avLst/>
            <a:gdLst/>
            <a:ahLst/>
            <a:cxnLst/>
            <a:rect l="l" t="t" r="r" b="b"/>
            <a:pathLst>
              <a:path w="9596627">
                <a:moveTo>
                  <a:pt x="0" y="0"/>
                </a:moveTo>
                <a:lnTo>
                  <a:pt x="9596627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2564" y="4158996"/>
            <a:ext cx="428243" cy="377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1708" y="4719828"/>
            <a:ext cx="419099" cy="2743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6636" y="2621280"/>
            <a:ext cx="864108" cy="3657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5591" y="3104388"/>
            <a:ext cx="845820" cy="734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6646" y="1296145"/>
            <a:ext cx="1789640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74" dirty="0" smtClean="0">
                <a:latin typeface="Times New Roman"/>
                <a:cs typeface="Times New Roman"/>
              </a:rPr>
              <a:t>Vivatmo me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6646" y="1652697"/>
            <a:ext cx="799319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55" dirty="0" smtClean="0">
                <a:solidFill>
                  <a:srgbClr val="007BBF"/>
                </a:solidFill>
                <a:latin typeface="Times New Roman"/>
                <a:cs typeface="Times New Roman"/>
              </a:rPr>
              <a:t>Error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1984" y="1652697"/>
            <a:ext cx="1561497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253" dirty="0" smtClean="0">
                <a:solidFill>
                  <a:srgbClr val="007BBF"/>
                </a:solidFill>
                <a:latin typeface="Times New Roman"/>
                <a:cs typeface="Times New Roman"/>
              </a:rPr>
              <a:t>messages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5133" y="2809615"/>
            <a:ext cx="939557" cy="188467"/>
          </a:xfrm>
          <a:prstGeom prst="rect">
            <a:avLst/>
          </a:prstGeom>
        </p:spPr>
        <p:txBody>
          <a:bodyPr wrap="square" lIns="0" tIns="8921" rIns="0" bIns="0" rtlCol="0">
            <a:noAutofit/>
          </a:bodyPr>
          <a:lstStyle/>
          <a:p>
            <a:pPr marL="12700">
              <a:lnSpc>
                <a:spcPts val="1405"/>
              </a:lnSpc>
            </a:pPr>
            <a:r>
              <a:rPr sz="1300" spc="96" dirty="0" smtClean="0">
                <a:latin typeface="Times New Roman"/>
                <a:cs typeface="Times New Roman"/>
              </a:rPr>
              <a:t>the package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</p:spPr>
        <p:txBody>
          <a:bodyPr wrap="square" lIns="0" tIns="7778" rIns="0" bIns="0" rtlCol="0">
            <a:noAutofit/>
          </a:bodyPr>
          <a:lstStyle/>
          <a:p>
            <a:pPr marL="12700">
              <a:lnSpc>
                <a:spcPts val="1225"/>
              </a:lnSpc>
            </a:pPr>
            <a:r>
              <a:rPr sz="1100" spc="57" dirty="0" smtClean="0">
                <a:solidFill>
                  <a:srgbClr val="999EA5"/>
                </a:solidFill>
                <a:latin typeface="Times New Roman"/>
                <a:cs typeface="Times New Roman"/>
              </a:rPr>
              <a:t>91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743" y="2231136"/>
            <a:ext cx="1484376" cy="335279"/>
          </a:xfrm>
          <a:prstGeom prst="rect">
            <a:avLst/>
          </a:prstGeom>
        </p:spPr>
        <p:txBody>
          <a:bodyPr wrap="square" lIns="0" tIns="43180" rIns="0" bIns="0" rtlCol="0">
            <a:noAutofit/>
          </a:bodyPr>
          <a:lstStyle/>
          <a:p>
            <a:pPr marL="67044">
              <a:lnSpc>
                <a:spcPct val="95825"/>
              </a:lnSpc>
            </a:pPr>
            <a:r>
              <a:rPr sz="1650" spc="10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Display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22120" y="2231136"/>
            <a:ext cx="3788663" cy="335279"/>
          </a:xfrm>
          <a:prstGeom prst="rect">
            <a:avLst/>
          </a:prstGeom>
        </p:spPr>
        <p:txBody>
          <a:bodyPr wrap="square" lIns="0" tIns="50800" rIns="0" bIns="0" rtlCol="0">
            <a:noAutofit/>
          </a:bodyPr>
          <a:lstStyle/>
          <a:p>
            <a:pPr marL="67077">
              <a:lnSpc>
                <a:spcPct val="95825"/>
              </a:lnSpc>
            </a:pPr>
            <a:r>
              <a:rPr sz="1650" spc="12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Description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0783" y="2231136"/>
            <a:ext cx="4311395" cy="335279"/>
          </a:xfrm>
          <a:prstGeom prst="rect">
            <a:avLst/>
          </a:prstGeom>
        </p:spPr>
        <p:txBody>
          <a:bodyPr wrap="square" lIns="0" tIns="50800" rIns="0" bIns="0" rtlCol="0">
            <a:noAutofit/>
          </a:bodyPr>
          <a:lstStyle/>
          <a:p>
            <a:pPr marL="66142">
              <a:lnSpc>
                <a:spcPct val="95825"/>
              </a:lnSpc>
            </a:pPr>
            <a:r>
              <a:rPr sz="1650" spc="12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Solution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7743" y="2566416"/>
            <a:ext cx="1484376" cy="457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722120" y="2566416"/>
            <a:ext cx="3788663" cy="457200"/>
          </a:xfrm>
          <a:prstGeom prst="rect">
            <a:avLst/>
          </a:prstGeom>
        </p:spPr>
        <p:txBody>
          <a:bodyPr wrap="square" lIns="0" tIns="1669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67086">
              <a:lnSpc>
                <a:spcPct val="95825"/>
              </a:lnSpc>
            </a:pPr>
            <a:r>
              <a:rPr sz="1300" spc="61" dirty="0" smtClean="0">
                <a:latin typeface="Times New Roman"/>
                <a:cs typeface="Times New Roman"/>
              </a:rPr>
              <a:t>Disposable mouthpiece is not valid.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10783" y="2566416"/>
            <a:ext cx="4311395" cy="457200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49">
              <a:lnSpc>
                <a:spcPct val="95825"/>
              </a:lnSpc>
            </a:pPr>
            <a:r>
              <a:rPr sz="1300" spc="76" dirty="0" smtClean="0">
                <a:latin typeface="Times New Roman"/>
                <a:cs typeface="Times New Roman"/>
              </a:rPr>
              <a:t>Exchange the mouthpiece and take a new one from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743" y="3023616"/>
            <a:ext cx="1484376" cy="1043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722120" y="3023616"/>
            <a:ext cx="3788663" cy="1043940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86">
              <a:lnSpc>
                <a:spcPct val="95825"/>
              </a:lnSpc>
            </a:pPr>
            <a:r>
              <a:rPr sz="1300" spc="66" dirty="0" smtClean="0">
                <a:latin typeface="Times New Roman"/>
                <a:cs typeface="Times New Roman"/>
              </a:rPr>
              <a:t>Measurement failed, exhalation</a:t>
            </a:r>
            <a:endParaRPr sz="1300" dirty="0">
              <a:latin typeface="Times New Roman"/>
              <a:cs typeface="Times New Roman"/>
            </a:endParaRPr>
          </a:p>
          <a:p>
            <a:pPr marL="67086" marR="276948">
              <a:lnSpc>
                <a:spcPts val="1494"/>
              </a:lnSpc>
              <a:spcBef>
                <a:spcPts val="95"/>
              </a:spcBef>
            </a:pPr>
            <a:r>
              <a:rPr sz="1300" spc="67" dirty="0" smtClean="0">
                <a:latin typeface="Times New Roman"/>
                <a:cs typeface="Times New Roman"/>
              </a:rPr>
              <a:t>through the device was excessively weak or </a:t>
            </a:r>
            <a:endParaRPr sz="1300" dirty="0">
              <a:latin typeface="Times New Roman"/>
              <a:cs typeface="Times New Roman"/>
            </a:endParaRPr>
          </a:p>
          <a:p>
            <a:pPr marL="67086" marR="276948">
              <a:lnSpc>
                <a:spcPts val="1494"/>
              </a:lnSpc>
              <a:spcBef>
                <a:spcPts val="106"/>
              </a:spcBef>
            </a:pPr>
            <a:r>
              <a:rPr sz="1300" spc="77" dirty="0" smtClean="0">
                <a:latin typeface="Times New Roman"/>
                <a:cs typeface="Times New Roman"/>
              </a:rPr>
              <a:t>strong or the measurement was not </a:t>
            </a:r>
            <a:endParaRPr sz="1300" dirty="0">
              <a:latin typeface="Times New Roman"/>
              <a:cs typeface="Times New Roman"/>
            </a:endParaRPr>
          </a:p>
          <a:p>
            <a:pPr marL="67086" marR="276948">
              <a:lnSpc>
                <a:spcPts val="1494"/>
              </a:lnSpc>
              <a:spcBef>
                <a:spcPts val="106"/>
              </a:spcBef>
            </a:pPr>
            <a:r>
              <a:rPr sz="1300" spc="65" dirty="0" smtClean="0">
                <a:latin typeface="Times New Roman"/>
                <a:cs typeface="Times New Roman"/>
              </a:rPr>
              <a:t>performed within 6 seconds after completed </a:t>
            </a:r>
            <a:endParaRPr sz="1300" dirty="0">
              <a:latin typeface="Times New Roman"/>
              <a:cs typeface="Times New Roman"/>
            </a:endParaRPr>
          </a:p>
          <a:p>
            <a:pPr marL="67086" marR="276948">
              <a:lnSpc>
                <a:spcPts val="1494"/>
              </a:lnSpc>
              <a:spcBef>
                <a:spcPts val="106"/>
              </a:spcBef>
            </a:pPr>
            <a:r>
              <a:rPr sz="1300" spc="86" dirty="0" smtClean="0">
                <a:latin typeface="Times New Roman"/>
                <a:cs typeface="Times New Roman"/>
              </a:rPr>
              <a:t>regeneration process.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0783" y="3023616"/>
            <a:ext cx="4311395" cy="1043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7049">
              <a:lnSpc>
                <a:spcPct val="95825"/>
              </a:lnSpc>
              <a:spcBef>
                <a:spcPts val="2429"/>
              </a:spcBef>
            </a:pPr>
            <a:r>
              <a:rPr sz="1300" spc="95" dirty="0" smtClean="0">
                <a:latin typeface="Times New Roman"/>
                <a:cs typeface="Times New Roman"/>
              </a:rPr>
              <a:t>Repeat the measurement.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743" y="4067556"/>
            <a:ext cx="1484376" cy="446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722120" y="4067556"/>
            <a:ext cx="3788663" cy="446532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86">
              <a:lnSpc>
                <a:spcPct val="95825"/>
              </a:lnSpc>
            </a:pPr>
            <a:r>
              <a:rPr sz="1300" spc="77" dirty="0" smtClean="0">
                <a:latin typeface="Times New Roman"/>
                <a:cs typeface="Times New Roman"/>
              </a:rPr>
              <a:t>Permissible number of measurements &lt; 20.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0783" y="4067556"/>
            <a:ext cx="4311395" cy="446532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6485">
              <a:lnSpc>
                <a:spcPct val="95825"/>
              </a:lnSpc>
            </a:pPr>
            <a:r>
              <a:rPr sz="1300" spc="72" dirty="0" smtClean="0">
                <a:latin typeface="Times New Roman"/>
                <a:cs typeface="Times New Roman"/>
              </a:rPr>
              <a:t>See display for number of remaining measurements.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743" y="4514088"/>
            <a:ext cx="1484376" cy="829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722120" y="4514088"/>
            <a:ext cx="3788663" cy="829056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86" marR="224114">
              <a:lnSpc>
                <a:spcPts val="1494"/>
              </a:lnSpc>
            </a:pPr>
            <a:r>
              <a:rPr sz="1300" spc="56" dirty="0" smtClean="0">
                <a:latin typeface="Times New Roman"/>
                <a:cs typeface="Times New Roman"/>
              </a:rPr>
              <a:t>Maximum number of permissible </a:t>
            </a:r>
            <a:endParaRPr sz="1300">
              <a:latin typeface="Times New Roman"/>
              <a:cs typeface="Times New Roman"/>
            </a:endParaRPr>
          </a:p>
          <a:p>
            <a:pPr marL="67086" marR="224114">
              <a:lnSpc>
                <a:spcPts val="1494"/>
              </a:lnSpc>
              <a:spcBef>
                <a:spcPts val="109"/>
              </a:spcBef>
            </a:pPr>
            <a:r>
              <a:rPr sz="1300" spc="88" dirty="0" smtClean="0">
                <a:latin typeface="Times New Roman"/>
                <a:cs typeface="Times New Roman"/>
              </a:rPr>
              <a:t>measurements reached. Device does not </a:t>
            </a:r>
            <a:endParaRPr sz="1300">
              <a:latin typeface="Times New Roman"/>
              <a:cs typeface="Times New Roman"/>
            </a:endParaRPr>
          </a:p>
          <a:p>
            <a:pPr marL="67086" marR="224114">
              <a:lnSpc>
                <a:spcPts val="1494"/>
              </a:lnSpc>
              <a:spcBef>
                <a:spcPts val="109"/>
              </a:spcBef>
            </a:pPr>
            <a:r>
              <a:rPr sz="1300" spc="83" dirty="0" smtClean="0">
                <a:latin typeface="Times New Roman"/>
                <a:cs typeface="Times New Roman"/>
              </a:rPr>
              <a:t>perform any measurements.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0783" y="4514088"/>
            <a:ext cx="4311395" cy="829056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49">
              <a:lnSpc>
                <a:spcPct val="95825"/>
              </a:lnSpc>
            </a:pPr>
            <a:r>
              <a:rPr sz="1300" spc="59" dirty="0" smtClean="0">
                <a:latin typeface="Times New Roman"/>
                <a:cs typeface="Times New Roman"/>
              </a:rPr>
              <a:t>Dispose your Vivatmo me.</a:t>
            </a:r>
            <a:endParaRPr sz="13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0293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</p:spPr>
        <p:txBody>
          <a:bodyPr wrap="square" lIns="0" tIns="8956" rIns="0" bIns="0" rtlCol="0">
            <a:noAutofit/>
          </a:bodyPr>
          <a:lstStyle/>
          <a:p>
            <a:pPr>
              <a:lnSpc>
                <a:spcPts val="1300"/>
              </a:lnSpc>
            </a:pPr>
            <a:endParaRPr sz="1300"/>
          </a:p>
          <a:p>
            <a:pPr marL="545600">
              <a:lnSpc>
                <a:spcPct val="95825"/>
              </a:lnSpc>
            </a:pPr>
            <a:r>
              <a:rPr sz="550" spc="28" dirty="0" smtClean="0">
                <a:solidFill>
                  <a:srgbClr val="D60011"/>
                </a:solidFill>
                <a:latin typeface="Times New Roman"/>
                <a:cs typeface="Times New Roman"/>
              </a:rPr>
              <a:t>Confidential </a:t>
            </a:r>
            <a:r>
              <a:rPr sz="550" spc="28" dirty="0" smtClean="0">
                <a:latin typeface="Times New Roman"/>
                <a:cs typeface="Times New Roman"/>
              </a:rPr>
              <a:t>| BHCS | 18.07.2022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95"/>
              </a:spcBef>
            </a:pPr>
            <a:r>
              <a:rPr sz="550" spc="21" dirty="0" smtClean="0">
                <a:latin typeface="Times New Roman"/>
                <a:cs typeface="Times New Roman"/>
              </a:rPr>
              <a:t>MDQ-01.720-03-EBA_Salespartner-Training_Rev07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60"/>
              </a:spcBef>
            </a:pPr>
            <a:r>
              <a:rPr sz="550" spc="22" dirty="0" smtClean="0">
                <a:solidFill>
                  <a:srgbClr val="B1B3B5"/>
                </a:solidFill>
                <a:latin typeface="Times New Roman"/>
                <a:cs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7743" y="2252471"/>
            <a:ext cx="5137404" cy="335279"/>
          </a:xfrm>
          <a:custGeom>
            <a:avLst/>
            <a:gdLst/>
            <a:ahLst/>
            <a:cxnLst/>
            <a:rect l="l" t="t" r="r" b="b"/>
            <a:pathLst>
              <a:path w="5137404" h="335279">
                <a:moveTo>
                  <a:pt x="0" y="0"/>
                </a:moveTo>
                <a:lnTo>
                  <a:pt x="5137404" y="0"/>
                </a:lnTo>
                <a:lnTo>
                  <a:pt x="5137404" y="335279"/>
                </a:lnTo>
                <a:lnTo>
                  <a:pt x="0" y="335279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75148" y="2252471"/>
            <a:ext cx="4439412" cy="335279"/>
          </a:xfrm>
          <a:custGeom>
            <a:avLst/>
            <a:gdLst/>
            <a:ahLst/>
            <a:cxnLst/>
            <a:rect l="l" t="t" r="r" b="b"/>
            <a:pathLst>
              <a:path w="4439412" h="335279">
                <a:moveTo>
                  <a:pt x="0" y="0"/>
                </a:moveTo>
                <a:lnTo>
                  <a:pt x="4439412" y="0"/>
                </a:lnTo>
                <a:lnTo>
                  <a:pt x="4439412" y="335279"/>
                </a:lnTo>
                <a:lnTo>
                  <a:pt x="0" y="335279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7743" y="2587751"/>
            <a:ext cx="1484376" cy="428244"/>
          </a:xfrm>
          <a:custGeom>
            <a:avLst/>
            <a:gdLst/>
            <a:ahLst/>
            <a:cxnLst/>
            <a:rect l="l" t="t" r="r" b="b"/>
            <a:pathLst>
              <a:path w="1484376" h="428244">
                <a:moveTo>
                  <a:pt x="0" y="0"/>
                </a:moveTo>
                <a:lnTo>
                  <a:pt x="1484376" y="0"/>
                </a:lnTo>
                <a:lnTo>
                  <a:pt x="1484376" y="428244"/>
                </a:lnTo>
                <a:lnTo>
                  <a:pt x="0" y="4282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22120" y="2587751"/>
            <a:ext cx="8092440" cy="428244"/>
          </a:xfrm>
          <a:custGeom>
            <a:avLst/>
            <a:gdLst/>
            <a:ahLst/>
            <a:cxnLst/>
            <a:rect l="l" t="t" r="r" b="b"/>
            <a:pathLst>
              <a:path w="8092440" h="428244">
                <a:moveTo>
                  <a:pt x="0" y="0"/>
                </a:moveTo>
                <a:lnTo>
                  <a:pt x="8092440" y="0"/>
                </a:lnTo>
                <a:lnTo>
                  <a:pt x="8092440" y="428244"/>
                </a:lnTo>
                <a:lnTo>
                  <a:pt x="0" y="42824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7743" y="3015996"/>
            <a:ext cx="1484376" cy="978407"/>
          </a:xfrm>
          <a:custGeom>
            <a:avLst/>
            <a:gdLst/>
            <a:ahLst/>
            <a:cxnLst/>
            <a:rect l="l" t="t" r="r" b="b"/>
            <a:pathLst>
              <a:path w="1484376" h="978407">
                <a:moveTo>
                  <a:pt x="0" y="0"/>
                </a:moveTo>
                <a:lnTo>
                  <a:pt x="1484376" y="0"/>
                </a:lnTo>
                <a:lnTo>
                  <a:pt x="1484376" y="978407"/>
                </a:lnTo>
                <a:lnTo>
                  <a:pt x="0" y="9784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22120" y="3015996"/>
            <a:ext cx="8092440" cy="978407"/>
          </a:xfrm>
          <a:custGeom>
            <a:avLst/>
            <a:gdLst/>
            <a:ahLst/>
            <a:cxnLst/>
            <a:rect l="l" t="t" r="r" b="b"/>
            <a:pathLst>
              <a:path w="8092440" h="978407">
                <a:moveTo>
                  <a:pt x="0" y="0"/>
                </a:moveTo>
                <a:lnTo>
                  <a:pt x="8092440" y="0"/>
                </a:lnTo>
                <a:lnTo>
                  <a:pt x="8092440" y="978407"/>
                </a:lnTo>
                <a:lnTo>
                  <a:pt x="0" y="978407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7743" y="3994403"/>
            <a:ext cx="1484376" cy="472440"/>
          </a:xfrm>
          <a:custGeom>
            <a:avLst/>
            <a:gdLst/>
            <a:ahLst/>
            <a:cxnLst/>
            <a:rect l="l" t="t" r="r" b="b"/>
            <a:pathLst>
              <a:path w="1484376" h="472440">
                <a:moveTo>
                  <a:pt x="0" y="0"/>
                </a:moveTo>
                <a:lnTo>
                  <a:pt x="1484376" y="0"/>
                </a:lnTo>
                <a:lnTo>
                  <a:pt x="1484376" y="472440"/>
                </a:lnTo>
                <a:lnTo>
                  <a:pt x="0" y="4724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2120" y="3994403"/>
            <a:ext cx="8092440" cy="472440"/>
          </a:xfrm>
          <a:custGeom>
            <a:avLst/>
            <a:gdLst/>
            <a:ahLst/>
            <a:cxnLst/>
            <a:rect l="l" t="t" r="r" b="b"/>
            <a:pathLst>
              <a:path w="8092440" h="472440">
                <a:moveTo>
                  <a:pt x="0" y="0"/>
                </a:moveTo>
                <a:lnTo>
                  <a:pt x="8092440" y="0"/>
                </a:lnTo>
                <a:lnTo>
                  <a:pt x="8092440" y="472440"/>
                </a:lnTo>
                <a:lnTo>
                  <a:pt x="0" y="47244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7743" y="4466843"/>
            <a:ext cx="1484376" cy="458724"/>
          </a:xfrm>
          <a:custGeom>
            <a:avLst/>
            <a:gdLst/>
            <a:ahLst/>
            <a:cxnLst/>
            <a:rect l="l" t="t" r="r" b="b"/>
            <a:pathLst>
              <a:path w="1484376" h="458724">
                <a:moveTo>
                  <a:pt x="0" y="0"/>
                </a:moveTo>
                <a:lnTo>
                  <a:pt x="1484376" y="0"/>
                </a:lnTo>
                <a:lnTo>
                  <a:pt x="1484376" y="458724"/>
                </a:lnTo>
                <a:lnTo>
                  <a:pt x="0" y="4587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22120" y="4466843"/>
            <a:ext cx="8092440" cy="458724"/>
          </a:xfrm>
          <a:custGeom>
            <a:avLst/>
            <a:gdLst/>
            <a:ahLst/>
            <a:cxnLst/>
            <a:rect l="l" t="t" r="r" b="b"/>
            <a:pathLst>
              <a:path w="8092440" h="458724">
                <a:moveTo>
                  <a:pt x="0" y="0"/>
                </a:moveTo>
                <a:lnTo>
                  <a:pt x="8092440" y="0"/>
                </a:lnTo>
                <a:lnTo>
                  <a:pt x="8092440" y="458724"/>
                </a:lnTo>
                <a:lnTo>
                  <a:pt x="0" y="4587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7743" y="4925567"/>
            <a:ext cx="1484376" cy="611124"/>
          </a:xfrm>
          <a:custGeom>
            <a:avLst/>
            <a:gdLst/>
            <a:ahLst/>
            <a:cxnLst/>
            <a:rect l="l" t="t" r="r" b="b"/>
            <a:pathLst>
              <a:path w="1484376" h="611124">
                <a:moveTo>
                  <a:pt x="0" y="0"/>
                </a:moveTo>
                <a:lnTo>
                  <a:pt x="1484376" y="0"/>
                </a:lnTo>
                <a:lnTo>
                  <a:pt x="1484376" y="611124"/>
                </a:lnTo>
                <a:lnTo>
                  <a:pt x="0" y="6111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22120" y="4925567"/>
            <a:ext cx="8092440" cy="611124"/>
          </a:xfrm>
          <a:custGeom>
            <a:avLst/>
            <a:gdLst/>
            <a:ahLst/>
            <a:cxnLst/>
            <a:rect l="l" t="t" r="r" b="b"/>
            <a:pathLst>
              <a:path w="8092440" h="611124">
                <a:moveTo>
                  <a:pt x="0" y="0"/>
                </a:moveTo>
                <a:lnTo>
                  <a:pt x="8092440" y="0"/>
                </a:lnTo>
                <a:lnTo>
                  <a:pt x="8092440" y="611124"/>
                </a:lnTo>
                <a:lnTo>
                  <a:pt x="0" y="611124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7743" y="5536692"/>
            <a:ext cx="1484376" cy="612647"/>
          </a:xfrm>
          <a:custGeom>
            <a:avLst/>
            <a:gdLst/>
            <a:ahLst/>
            <a:cxnLst/>
            <a:rect l="l" t="t" r="r" b="b"/>
            <a:pathLst>
              <a:path w="1484376" h="612647">
                <a:moveTo>
                  <a:pt x="0" y="0"/>
                </a:moveTo>
                <a:lnTo>
                  <a:pt x="1484376" y="0"/>
                </a:lnTo>
                <a:lnTo>
                  <a:pt x="1484376" y="612647"/>
                </a:lnTo>
                <a:lnTo>
                  <a:pt x="0" y="612647"/>
                </a:lnTo>
                <a:lnTo>
                  <a:pt x="0" y="0"/>
                </a:lnTo>
                <a:close/>
              </a:path>
            </a:pathLst>
          </a:custGeom>
          <a:solidFill>
            <a:srgbClr val="D6DB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22120" y="5536692"/>
            <a:ext cx="8092440" cy="612647"/>
          </a:xfrm>
          <a:custGeom>
            <a:avLst/>
            <a:gdLst/>
            <a:ahLst/>
            <a:cxnLst/>
            <a:rect l="l" t="t" r="r" b="b"/>
            <a:pathLst>
              <a:path w="8092440" h="612647">
                <a:moveTo>
                  <a:pt x="0" y="0"/>
                </a:moveTo>
                <a:lnTo>
                  <a:pt x="8092440" y="0"/>
                </a:lnTo>
                <a:lnTo>
                  <a:pt x="8092440" y="612647"/>
                </a:lnTo>
                <a:lnTo>
                  <a:pt x="0" y="612647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22120" y="2246375"/>
            <a:ext cx="0" cy="3909059"/>
          </a:xfrm>
          <a:custGeom>
            <a:avLst/>
            <a:gdLst/>
            <a:ahLst/>
            <a:cxnLst/>
            <a:rect l="l" t="t" r="r" b="b"/>
            <a:pathLst>
              <a:path h="3909059">
                <a:moveTo>
                  <a:pt x="0" y="0"/>
                </a:moveTo>
                <a:lnTo>
                  <a:pt x="0" y="3909059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75148" y="2246375"/>
            <a:ext cx="0" cy="3909059"/>
          </a:xfrm>
          <a:custGeom>
            <a:avLst/>
            <a:gdLst/>
            <a:ahLst/>
            <a:cxnLst/>
            <a:rect l="l" t="t" r="r" b="b"/>
            <a:pathLst>
              <a:path h="3909059">
                <a:moveTo>
                  <a:pt x="0" y="0"/>
                </a:moveTo>
                <a:lnTo>
                  <a:pt x="0" y="3909059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33172" y="2587751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3505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3172" y="3015996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3172" y="3994403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3172" y="4466843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3172" y="4925567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3172" y="5536692"/>
            <a:ext cx="9587484" cy="0"/>
          </a:xfrm>
          <a:custGeom>
            <a:avLst/>
            <a:gdLst/>
            <a:ahLst/>
            <a:cxnLst/>
            <a:rect l="l" t="t" r="r" b="b"/>
            <a:pathLst>
              <a:path w="9587484">
                <a:moveTo>
                  <a:pt x="0" y="0"/>
                </a:moveTo>
                <a:lnTo>
                  <a:pt x="95874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7743" y="2246375"/>
            <a:ext cx="0" cy="3909059"/>
          </a:xfrm>
          <a:custGeom>
            <a:avLst/>
            <a:gdLst/>
            <a:ahLst/>
            <a:cxnLst/>
            <a:rect l="l" t="t" r="r" b="b"/>
            <a:pathLst>
              <a:path h="3909059">
                <a:moveTo>
                  <a:pt x="0" y="0"/>
                </a:moveTo>
                <a:lnTo>
                  <a:pt x="0" y="3909059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814560" y="2246375"/>
            <a:ext cx="0" cy="3909059"/>
          </a:xfrm>
          <a:custGeom>
            <a:avLst/>
            <a:gdLst/>
            <a:ahLst/>
            <a:cxnLst/>
            <a:rect l="l" t="t" r="r" b="b"/>
            <a:pathLst>
              <a:path h="3909059">
                <a:moveTo>
                  <a:pt x="0" y="0"/>
                </a:moveTo>
                <a:lnTo>
                  <a:pt x="0" y="3909059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235" y="2604516"/>
            <a:ext cx="527304" cy="387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235" y="3285743"/>
            <a:ext cx="527304" cy="3870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8283" y="4017264"/>
            <a:ext cx="531876" cy="387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5235" y="4486655"/>
            <a:ext cx="527304" cy="3870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5235" y="5044439"/>
            <a:ext cx="527304" cy="3870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26646" y="1296145"/>
            <a:ext cx="1789640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74" dirty="0" smtClean="0">
                <a:latin typeface="Times New Roman"/>
                <a:cs typeface="Times New Roman"/>
              </a:rPr>
              <a:t>Vivatmo me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6646" y="1652697"/>
            <a:ext cx="799319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55" dirty="0" smtClean="0">
                <a:solidFill>
                  <a:srgbClr val="007BBF"/>
                </a:solidFill>
                <a:latin typeface="Times New Roman"/>
                <a:cs typeface="Times New Roman"/>
              </a:rPr>
              <a:t>Error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1984" y="1652697"/>
            <a:ext cx="1561497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253" dirty="0" smtClean="0">
                <a:solidFill>
                  <a:srgbClr val="007BBF"/>
                </a:solidFill>
                <a:latin typeface="Times New Roman"/>
                <a:cs typeface="Times New Roman"/>
              </a:rPr>
              <a:t>messages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29525" y="4709975"/>
            <a:ext cx="2198826" cy="209497"/>
          </a:xfrm>
          <a:prstGeom prst="rect">
            <a:avLst/>
          </a:prstGeom>
        </p:spPr>
        <p:txBody>
          <a:bodyPr wrap="square" lIns="0" tIns="8921" rIns="0" bIns="0" rtlCol="0">
            <a:noAutofit/>
          </a:bodyPr>
          <a:lstStyle/>
          <a:p>
            <a:pPr marL="12700">
              <a:lnSpc>
                <a:spcPts val="1405"/>
              </a:lnSpc>
            </a:pPr>
            <a:r>
              <a:rPr sz="1300" spc="72" dirty="0" smtClean="0">
                <a:latin typeface="Times New Roman"/>
                <a:cs typeface="Times New Roman"/>
              </a:rPr>
              <a:t>persists, contact the</a:t>
            </a:r>
            <a:r>
              <a:rPr lang="en-ID" sz="1300" spc="72" dirty="0" smtClean="0">
                <a:latin typeface="Times New Roman"/>
                <a:cs typeface="Times New Roman"/>
              </a:rPr>
              <a:t> </a:t>
            </a:r>
            <a:r>
              <a:rPr sz="1300" spc="72" dirty="0" smtClean="0">
                <a:latin typeface="Times New Roman"/>
                <a:cs typeface="Times New Roman"/>
              </a:rPr>
              <a:t>service.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29525" y="5179568"/>
            <a:ext cx="2898163" cy="188467"/>
          </a:xfrm>
          <a:prstGeom prst="rect">
            <a:avLst/>
          </a:prstGeom>
        </p:spPr>
        <p:txBody>
          <a:bodyPr wrap="square" lIns="0" tIns="8921" rIns="0" bIns="0" rtlCol="0">
            <a:noAutofit/>
          </a:bodyPr>
          <a:lstStyle/>
          <a:p>
            <a:pPr marL="12700">
              <a:lnSpc>
                <a:spcPts val="1405"/>
              </a:lnSpc>
            </a:pPr>
            <a:r>
              <a:rPr sz="1300" spc="61" dirty="0" smtClean="0">
                <a:latin typeface="Times New Roman"/>
                <a:cs typeface="Times New Roman"/>
              </a:rPr>
              <a:t>If the error persists, contact the service.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</p:spPr>
        <p:txBody>
          <a:bodyPr wrap="square" lIns="0" tIns="7778" rIns="0" bIns="0" rtlCol="0">
            <a:noAutofit/>
          </a:bodyPr>
          <a:lstStyle/>
          <a:p>
            <a:pPr marL="12700">
              <a:lnSpc>
                <a:spcPts val="1225"/>
              </a:lnSpc>
            </a:pPr>
            <a:r>
              <a:rPr sz="1100" spc="57" dirty="0" smtClean="0">
                <a:solidFill>
                  <a:srgbClr val="999EA5"/>
                </a:solidFill>
                <a:latin typeface="Times New Roman"/>
                <a:cs typeface="Times New Roman"/>
              </a:rPr>
              <a:t>92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7743" y="2252471"/>
            <a:ext cx="1484376" cy="335279"/>
          </a:xfrm>
          <a:prstGeom prst="rect">
            <a:avLst/>
          </a:prstGeom>
        </p:spPr>
        <p:txBody>
          <a:bodyPr wrap="square" lIns="0" tIns="41910" rIns="0" bIns="0" rtlCol="0">
            <a:noAutofit/>
          </a:bodyPr>
          <a:lstStyle/>
          <a:p>
            <a:pPr marL="67044">
              <a:lnSpc>
                <a:spcPct val="95825"/>
              </a:lnSpc>
            </a:pPr>
            <a:r>
              <a:rPr sz="1650" spc="10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Display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22120" y="2252471"/>
            <a:ext cx="3653028" cy="335279"/>
          </a:xfrm>
          <a:prstGeom prst="rect">
            <a:avLst/>
          </a:prstGeom>
        </p:spPr>
        <p:txBody>
          <a:bodyPr wrap="square" lIns="0" tIns="49530" rIns="0" bIns="0" rtlCol="0">
            <a:noAutofit/>
          </a:bodyPr>
          <a:lstStyle/>
          <a:p>
            <a:pPr marL="67077">
              <a:lnSpc>
                <a:spcPct val="95825"/>
              </a:lnSpc>
            </a:pPr>
            <a:r>
              <a:rPr sz="1650" spc="12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Description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75148" y="2252471"/>
            <a:ext cx="4439412" cy="335279"/>
          </a:xfrm>
          <a:prstGeom prst="rect">
            <a:avLst/>
          </a:prstGeom>
        </p:spPr>
        <p:txBody>
          <a:bodyPr wrap="square" lIns="0" tIns="49530" rIns="0" bIns="0" rtlCol="0">
            <a:noAutofit/>
          </a:bodyPr>
          <a:lstStyle/>
          <a:p>
            <a:pPr marL="67178">
              <a:lnSpc>
                <a:spcPct val="95825"/>
              </a:lnSpc>
            </a:pPr>
            <a:r>
              <a:rPr sz="1650" spc="12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Solution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7743" y="2587751"/>
            <a:ext cx="1484376" cy="428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1722120" y="2587751"/>
            <a:ext cx="3653028" cy="428244"/>
          </a:xfrm>
          <a:prstGeom prst="rect">
            <a:avLst/>
          </a:prstGeom>
        </p:spPr>
        <p:txBody>
          <a:bodyPr wrap="square" lIns="0" tIns="5435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/>
          </a:p>
          <a:p>
            <a:pPr marL="67086">
              <a:lnSpc>
                <a:spcPct val="95825"/>
              </a:lnSpc>
            </a:pPr>
            <a:r>
              <a:rPr sz="1300" spc="38" dirty="0" smtClean="0">
                <a:latin typeface="Times New Roman"/>
                <a:cs typeface="Times New Roman"/>
              </a:rPr>
              <a:t>Humidity too high.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75148" y="2587751"/>
            <a:ext cx="4439412" cy="428244"/>
          </a:xfrm>
          <a:prstGeom prst="rect">
            <a:avLst/>
          </a:prstGeom>
        </p:spPr>
        <p:txBody>
          <a:bodyPr wrap="square" lIns="0" tIns="5435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/>
          </a:p>
          <a:p>
            <a:pPr marL="66774">
              <a:lnSpc>
                <a:spcPct val="95825"/>
              </a:lnSpc>
            </a:pPr>
            <a:r>
              <a:rPr sz="1300" spc="72" dirty="0" smtClean="0">
                <a:latin typeface="Times New Roman"/>
                <a:cs typeface="Times New Roman"/>
              </a:rPr>
              <a:t>Check ambient conditions and take a new mouthpiece.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743" y="3015996"/>
            <a:ext cx="1484376" cy="978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1722120" y="3015996"/>
            <a:ext cx="3653028" cy="978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7086">
              <a:lnSpc>
                <a:spcPct val="95825"/>
              </a:lnSpc>
              <a:spcBef>
                <a:spcPts val="1396"/>
              </a:spcBef>
            </a:pPr>
            <a:r>
              <a:rPr sz="1300" spc="65" dirty="0" smtClean="0">
                <a:latin typeface="Times New Roman"/>
                <a:cs typeface="Times New Roman"/>
              </a:rPr>
              <a:t>Ambient temperature and air pressure (altitude)</a:t>
            </a:r>
            <a:endParaRPr sz="1300">
              <a:latin typeface="Times New Roman"/>
              <a:cs typeface="Times New Roman"/>
            </a:endParaRPr>
          </a:p>
          <a:p>
            <a:pPr marL="67086">
              <a:lnSpc>
                <a:spcPct val="95825"/>
              </a:lnSpc>
              <a:spcBef>
                <a:spcPts val="95"/>
              </a:spcBef>
            </a:pPr>
            <a:r>
              <a:rPr sz="1300" spc="67" dirty="0" smtClean="0">
                <a:latin typeface="Times New Roman"/>
                <a:cs typeface="Times New Roman"/>
              </a:rPr>
              <a:t>is outside the specified range.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75148" y="3015996"/>
            <a:ext cx="4439412" cy="978407"/>
          </a:xfrm>
          <a:prstGeom prst="rect">
            <a:avLst/>
          </a:prstGeom>
        </p:spPr>
        <p:txBody>
          <a:bodyPr wrap="square" lIns="0" tIns="1382" rIns="0" bIns="0" rtlCol="0">
            <a:noAutofit/>
          </a:bodyPr>
          <a:lstStyle/>
          <a:p>
            <a:pPr>
              <a:lnSpc>
                <a:spcPts val="850"/>
              </a:lnSpc>
            </a:pPr>
            <a:endParaRPr sz="850"/>
          </a:p>
          <a:p>
            <a:pPr marL="67077">
              <a:lnSpc>
                <a:spcPct val="95825"/>
              </a:lnSpc>
            </a:pPr>
            <a:r>
              <a:rPr sz="1300" spc="52" dirty="0" smtClean="0">
                <a:latin typeface="Times New Roman"/>
                <a:cs typeface="Times New Roman"/>
              </a:rPr>
              <a:t>Use the Vivatmo me in location with permissible</a:t>
            </a:r>
            <a:endParaRPr sz="1300">
              <a:latin typeface="Times New Roman"/>
              <a:cs typeface="Times New Roman"/>
            </a:endParaRPr>
          </a:p>
          <a:p>
            <a:pPr marL="67077" marR="97691">
              <a:lnSpc>
                <a:spcPts val="1494"/>
              </a:lnSpc>
              <a:spcBef>
                <a:spcPts val="95"/>
              </a:spcBef>
            </a:pPr>
            <a:r>
              <a:rPr sz="1300" spc="59" dirty="0" smtClean="0">
                <a:latin typeface="Times New Roman"/>
                <a:cs typeface="Times New Roman"/>
              </a:rPr>
              <a:t>ambient conditions. When transporting the device from </a:t>
            </a:r>
            <a:endParaRPr sz="1300">
              <a:latin typeface="Times New Roman"/>
              <a:cs typeface="Times New Roman"/>
            </a:endParaRPr>
          </a:p>
          <a:p>
            <a:pPr marL="67077" marR="97691">
              <a:lnSpc>
                <a:spcPts val="1494"/>
              </a:lnSpc>
              <a:spcBef>
                <a:spcPts val="109"/>
              </a:spcBef>
            </a:pPr>
            <a:r>
              <a:rPr sz="1300" spc="57" dirty="0" smtClean="0">
                <a:latin typeface="Times New Roman"/>
                <a:cs typeface="Times New Roman"/>
              </a:rPr>
              <a:t>one place to another, a stabilization period of min. 20 </a:t>
            </a:r>
            <a:endParaRPr sz="1300">
              <a:latin typeface="Times New Roman"/>
              <a:cs typeface="Times New Roman"/>
            </a:endParaRPr>
          </a:p>
          <a:p>
            <a:pPr marL="67077" marR="97691">
              <a:lnSpc>
                <a:spcPts val="1494"/>
              </a:lnSpc>
              <a:spcBef>
                <a:spcPts val="109"/>
              </a:spcBef>
            </a:pPr>
            <a:r>
              <a:rPr sz="1300" spc="75" dirty="0" smtClean="0">
                <a:latin typeface="Times New Roman"/>
                <a:cs typeface="Times New Roman"/>
              </a:rPr>
              <a:t>minutes should be allowed before use.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7743" y="3994403"/>
            <a:ext cx="1484376" cy="472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722120" y="3994403"/>
            <a:ext cx="3653028" cy="472440"/>
          </a:xfrm>
          <a:prstGeom prst="rect">
            <a:avLst/>
          </a:prstGeom>
        </p:spPr>
        <p:txBody>
          <a:bodyPr wrap="square" lIns="0" tIns="10795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67086">
              <a:lnSpc>
                <a:spcPct val="95825"/>
              </a:lnSpc>
            </a:pPr>
            <a:r>
              <a:rPr sz="1300" spc="73" dirty="0" smtClean="0">
                <a:latin typeface="Times New Roman"/>
                <a:cs typeface="Times New Roman"/>
              </a:rPr>
              <a:t>Batteries are too weak for measurement.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5148" y="3994403"/>
            <a:ext cx="4439412" cy="472440"/>
          </a:xfrm>
          <a:prstGeom prst="rect">
            <a:avLst/>
          </a:prstGeom>
        </p:spPr>
        <p:txBody>
          <a:bodyPr wrap="square" lIns="0" tIns="10795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66774">
              <a:lnSpc>
                <a:spcPct val="95825"/>
              </a:lnSpc>
            </a:pPr>
            <a:r>
              <a:rPr sz="1300" spc="73" dirty="0" smtClean="0">
                <a:latin typeface="Times New Roman"/>
                <a:cs typeface="Times New Roman"/>
              </a:rPr>
              <a:t>Replace batteries with new ones.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743" y="4466843"/>
            <a:ext cx="1484376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722120" y="4466843"/>
            <a:ext cx="3653028" cy="458724"/>
          </a:xfrm>
          <a:prstGeom prst="rect">
            <a:avLst/>
          </a:prstGeom>
        </p:spPr>
        <p:txBody>
          <a:bodyPr wrap="square" lIns="0" tIns="3194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67086">
              <a:lnSpc>
                <a:spcPct val="95825"/>
              </a:lnSpc>
            </a:pPr>
            <a:r>
              <a:rPr sz="1300" spc="61" dirty="0" smtClean="0">
                <a:latin typeface="Times New Roman"/>
                <a:cs typeface="Times New Roman"/>
              </a:rPr>
              <a:t>System self-test failed.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75148" y="4466843"/>
            <a:ext cx="4821038" cy="458724"/>
          </a:xfrm>
          <a:prstGeom prst="rect">
            <a:avLst/>
          </a:prstGeom>
        </p:spPr>
        <p:txBody>
          <a:bodyPr wrap="square" lIns="0" tIns="43815" rIns="0" bIns="0" rtlCol="0">
            <a:noAutofit/>
          </a:bodyPr>
          <a:lstStyle/>
          <a:p>
            <a:pPr marL="67077">
              <a:lnSpc>
                <a:spcPct val="95825"/>
              </a:lnSpc>
            </a:pPr>
            <a:r>
              <a:rPr sz="1300" spc="65" dirty="0" smtClean="0">
                <a:latin typeface="Times New Roman"/>
                <a:cs typeface="Times New Roman"/>
              </a:rPr>
              <a:t>Replace batteries with new ones and start again. If the error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743" y="4925567"/>
            <a:ext cx="1484376" cy="611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722120" y="4925567"/>
            <a:ext cx="3653028" cy="611124"/>
          </a:xfrm>
          <a:prstGeom prst="rect">
            <a:avLst/>
          </a:prstGeom>
        </p:spPr>
        <p:txBody>
          <a:bodyPr wrap="square" lIns="0" tIns="4928" rIns="0" bIns="0" rtlCol="0">
            <a:noAutofit/>
          </a:bodyPr>
          <a:lstStyle/>
          <a:p>
            <a:pPr>
              <a:lnSpc>
                <a:spcPts val="650"/>
              </a:lnSpc>
            </a:pPr>
            <a:endParaRPr sz="650"/>
          </a:p>
          <a:p>
            <a:pPr marL="67086">
              <a:lnSpc>
                <a:spcPct val="95825"/>
              </a:lnSpc>
              <a:spcBef>
                <a:spcPts val="1000"/>
              </a:spcBef>
            </a:pPr>
            <a:r>
              <a:rPr sz="1300" spc="66" dirty="0" smtClean="0">
                <a:latin typeface="Times New Roman"/>
                <a:cs typeface="Times New Roman"/>
              </a:rPr>
              <a:t>Regeneration failed.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75148" y="4812833"/>
            <a:ext cx="4439412" cy="611124"/>
          </a:xfrm>
          <a:prstGeom prst="rect">
            <a:avLst/>
          </a:prstGeom>
        </p:spPr>
        <p:txBody>
          <a:bodyPr wrap="square" lIns="0" tIns="5725" rIns="0" bIns="0" rtlCol="0">
            <a:noAutofit/>
          </a:bodyPr>
          <a:lstStyle/>
          <a:p>
            <a:pPr>
              <a:lnSpc>
                <a:spcPts val="900"/>
              </a:lnSpc>
            </a:pPr>
            <a:endParaRPr sz="900" dirty="0"/>
          </a:p>
          <a:p>
            <a:pPr marL="67077">
              <a:lnSpc>
                <a:spcPct val="95825"/>
              </a:lnSpc>
            </a:pPr>
            <a:r>
              <a:rPr sz="1300" spc="53" dirty="0" smtClean="0">
                <a:latin typeface="Times New Roman"/>
                <a:cs typeface="Times New Roman"/>
              </a:rPr>
              <a:t>Press the ENTER  button  to repeat the purging.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743" y="5536692"/>
            <a:ext cx="1484376" cy="612647"/>
          </a:xfrm>
          <a:prstGeom prst="rect">
            <a:avLst/>
          </a:prstGeom>
        </p:spPr>
        <p:txBody>
          <a:bodyPr wrap="square" lIns="0" tIns="4250" rIns="0" bIns="0" rtlCol="0">
            <a:noAutofit/>
          </a:bodyPr>
          <a:lstStyle/>
          <a:p>
            <a:pPr>
              <a:lnSpc>
                <a:spcPts val="1100"/>
              </a:lnSpc>
            </a:pPr>
            <a:endParaRPr sz="1100"/>
          </a:p>
          <a:p>
            <a:pPr marL="67044" marR="202024">
              <a:lnSpc>
                <a:spcPct val="99945"/>
              </a:lnSpc>
            </a:pPr>
            <a:r>
              <a:rPr sz="1100" spc="118" dirty="0" smtClean="0">
                <a:latin typeface="Times New Roman"/>
                <a:cs typeface="Times New Roman"/>
              </a:rPr>
              <a:t>N</a:t>
            </a:r>
            <a:r>
              <a:rPr sz="1100" spc="81" dirty="0" smtClean="0">
                <a:latin typeface="Times New Roman"/>
                <a:cs typeface="Times New Roman"/>
              </a:rPr>
              <a:t>on</a:t>
            </a:r>
            <a:r>
              <a:rPr sz="1100" spc="72" dirty="0" smtClean="0">
                <a:latin typeface="Times New Roman"/>
                <a:cs typeface="Times New Roman"/>
              </a:rPr>
              <a:t>e</a:t>
            </a:r>
            <a:r>
              <a:rPr sz="1100" spc="31" dirty="0" smtClean="0">
                <a:latin typeface="Times New Roman"/>
                <a:cs typeface="Times New Roman"/>
              </a:rPr>
              <a:t> </a:t>
            </a:r>
            <a:r>
              <a:rPr sz="1100" spc="0" dirty="0" smtClean="0">
                <a:latin typeface="Times New Roman"/>
                <a:cs typeface="Times New Roman"/>
              </a:rPr>
              <a:t>–</a:t>
            </a:r>
            <a:r>
              <a:rPr sz="1100" spc="85" dirty="0" smtClean="0">
                <a:latin typeface="Times New Roman"/>
                <a:cs typeface="Times New Roman"/>
              </a:rPr>
              <a:t> </a:t>
            </a:r>
            <a:r>
              <a:rPr sz="1100" spc="9" dirty="0" smtClean="0">
                <a:latin typeface="Times New Roman"/>
                <a:cs typeface="Times New Roman"/>
              </a:rPr>
              <a:t>t</a:t>
            </a:r>
            <a:r>
              <a:rPr sz="1100" spc="-9" dirty="0" smtClean="0">
                <a:latin typeface="Times New Roman"/>
                <a:cs typeface="Times New Roman"/>
              </a:rPr>
              <a:t>h</a:t>
            </a:r>
            <a:r>
              <a:rPr sz="1100" spc="0" dirty="0" smtClean="0">
                <a:latin typeface="Times New Roman"/>
                <a:cs typeface="Times New Roman"/>
              </a:rPr>
              <a:t>e </a:t>
            </a:r>
            <a:r>
              <a:rPr sz="1100" spc="68" dirty="0" smtClean="0">
                <a:latin typeface="Times New Roman"/>
                <a:cs typeface="Times New Roman"/>
              </a:rPr>
              <a:t> </a:t>
            </a:r>
            <a:r>
              <a:rPr sz="1100" spc="120" dirty="0" smtClean="0">
                <a:latin typeface="Times New Roman"/>
                <a:cs typeface="Times New Roman"/>
              </a:rPr>
              <a:t>d</a:t>
            </a:r>
            <a:r>
              <a:rPr sz="1100" spc="116" dirty="0" smtClean="0">
                <a:latin typeface="Times New Roman"/>
                <a:cs typeface="Times New Roman"/>
              </a:rPr>
              <a:t>e</a:t>
            </a:r>
            <a:r>
              <a:rPr sz="1100" spc="64" dirty="0" smtClean="0">
                <a:latin typeface="Times New Roman"/>
                <a:cs typeface="Times New Roman"/>
              </a:rPr>
              <a:t>v</a:t>
            </a:r>
            <a:r>
              <a:rPr sz="1100" spc="4" dirty="0" smtClean="0">
                <a:latin typeface="Times New Roman"/>
                <a:cs typeface="Times New Roman"/>
              </a:rPr>
              <a:t>i</a:t>
            </a:r>
            <a:r>
              <a:rPr sz="1100" spc="125" dirty="0" smtClean="0">
                <a:latin typeface="Times New Roman"/>
                <a:cs typeface="Times New Roman"/>
              </a:rPr>
              <a:t>c</a:t>
            </a:r>
            <a:r>
              <a:rPr sz="1100" spc="120" dirty="0" smtClean="0">
                <a:latin typeface="Times New Roman"/>
                <a:cs typeface="Times New Roman"/>
              </a:rPr>
              <a:t>e</a:t>
            </a:r>
            <a:r>
              <a:rPr sz="1100" spc="67" dirty="0" smtClean="0">
                <a:latin typeface="Times New Roman"/>
                <a:cs typeface="Times New Roman"/>
              </a:rPr>
              <a:t> </a:t>
            </a:r>
            <a:r>
              <a:rPr sz="1100" spc="4" dirty="0" smtClean="0">
                <a:latin typeface="Times New Roman"/>
                <a:cs typeface="Times New Roman"/>
              </a:rPr>
              <a:t>w</a:t>
            </a:r>
            <a:r>
              <a:rPr sz="1100" spc="14" dirty="0" smtClean="0">
                <a:latin typeface="Times New Roman"/>
                <a:cs typeface="Times New Roman"/>
              </a:rPr>
              <a:t>i</a:t>
            </a:r>
            <a:r>
              <a:rPr sz="1100" spc="4" dirty="0" smtClean="0">
                <a:latin typeface="Times New Roman"/>
                <a:cs typeface="Times New Roman"/>
              </a:rPr>
              <a:t>l</a:t>
            </a:r>
            <a:r>
              <a:rPr sz="1100" spc="0" dirty="0" smtClean="0">
                <a:latin typeface="Times New Roman"/>
                <a:cs typeface="Times New Roman"/>
              </a:rPr>
              <a:t>l</a:t>
            </a:r>
            <a:r>
              <a:rPr sz="1100" spc="88" dirty="0" smtClean="0">
                <a:latin typeface="Times New Roman"/>
                <a:cs typeface="Times New Roman"/>
              </a:rPr>
              <a:t> </a:t>
            </a:r>
            <a:r>
              <a:rPr sz="1100" spc="0" dirty="0" smtClean="0">
                <a:latin typeface="Times New Roman"/>
                <a:cs typeface="Times New Roman"/>
              </a:rPr>
              <a:t>not </a:t>
            </a:r>
            <a:r>
              <a:rPr sz="1100" spc="67" dirty="0" smtClean="0">
                <a:latin typeface="Times New Roman"/>
                <a:cs typeface="Times New Roman"/>
              </a:rPr>
              <a:t> </a:t>
            </a:r>
            <a:r>
              <a:rPr sz="1100" spc="71" dirty="0" smtClean="0">
                <a:latin typeface="Times New Roman"/>
                <a:cs typeface="Times New Roman"/>
              </a:rPr>
              <a:t>t</a:t>
            </a:r>
            <a:r>
              <a:rPr sz="1100" spc="109" dirty="0" smtClean="0">
                <a:latin typeface="Times New Roman"/>
                <a:cs typeface="Times New Roman"/>
              </a:rPr>
              <a:t>u</a:t>
            </a:r>
            <a:r>
              <a:rPr sz="1100" spc="72" dirty="0" smtClean="0">
                <a:latin typeface="Times New Roman"/>
                <a:cs typeface="Times New Roman"/>
              </a:rPr>
              <a:t>r</a:t>
            </a:r>
            <a:r>
              <a:rPr sz="1100" spc="109" dirty="0" smtClean="0">
                <a:latin typeface="Times New Roman"/>
                <a:cs typeface="Times New Roman"/>
              </a:rPr>
              <a:t>n</a:t>
            </a:r>
            <a:r>
              <a:rPr sz="1100" spc="34" dirty="0" smtClean="0">
                <a:latin typeface="Times New Roman"/>
                <a:cs typeface="Times New Roman"/>
              </a:rPr>
              <a:t> </a:t>
            </a:r>
            <a:r>
              <a:rPr sz="1100" spc="120" dirty="0" smtClean="0">
                <a:latin typeface="Times New Roman"/>
                <a:cs typeface="Times New Roman"/>
              </a:rPr>
              <a:t>o</a:t>
            </a:r>
            <a:r>
              <a:rPr sz="1100" spc="111" dirty="0" smtClean="0">
                <a:latin typeface="Times New Roman"/>
                <a:cs typeface="Times New Roman"/>
              </a:rPr>
              <a:t>n</a:t>
            </a:r>
            <a:r>
              <a:rPr sz="1100" spc="29" dirty="0" smtClean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2120" y="5536692"/>
            <a:ext cx="3653028" cy="612647"/>
          </a:xfrm>
          <a:prstGeom prst="rect">
            <a:avLst/>
          </a:prstGeom>
        </p:spPr>
        <p:txBody>
          <a:bodyPr wrap="square" lIns="0" tIns="3408" rIns="0" bIns="0" rtlCol="0">
            <a:noAutofit/>
          </a:bodyPr>
          <a:lstStyle/>
          <a:p>
            <a:pPr>
              <a:lnSpc>
                <a:spcPts val="750"/>
              </a:lnSpc>
            </a:pPr>
            <a:endParaRPr sz="750"/>
          </a:p>
          <a:p>
            <a:pPr marL="67086">
              <a:lnSpc>
                <a:spcPct val="95825"/>
              </a:lnSpc>
            </a:pPr>
            <a:r>
              <a:rPr sz="1300" spc="67" dirty="0" smtClean="0">
                <a:latin typeface="Times New Roman"/>
                <a:cs typeface="Times New Roman"/>
              </a:rPr>
              <a:t>Batteries are empty /</a:t>
            </a:r>
            <a:endParaRPr sz="1300">
              <a:latin typeface="Times New Roman"/>
              <a:cs typeface="Times New Roman"/>
            </a:endParaRPr>
          </a:p>
          <a:p>
            <a:pPr marL="67086">
              <a:lnSpc>
                <a:spcPct val="95825"/>
              </a:lnSpc>
              <a:spcBef>
                <a:spcPts val="470"/>
              </a:spcBef>
            </a:pPr>
            <a:r>
              <a:rPr sz="1300" spc="66" dirty="0" smtClean="0">
                <a:latin typeface="Times New Roman"/>
                <a:cs typeface="Times New Roman"/>
              </a:rPr>
              <a:t>Batteries are inserted the wrong way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75148" y="5536692"/>
            <a:ext cx="4439412" cy="612647"/>
          </a:xfrm>
          <a:prstGeom prst="rect">
            <a:avLst/>
          </a:prstGeom>
        </p:spPr>
        <p:txBody>
          <a:bodyPr wrap="square" lIns="0" tIns="850" rIns="0" bIns="0" rtlCol="0">
            <a:noAutofit/>
          </a:bodyPr>
          <a:lstStyle/>
          <a:p>
            <a:pPr>
              <a:lnSpc>
                <a:spcPts val="950"/>
              </a:lnSpc>
            </a:pPr>
            <a:endParaRPr sz="950"/>
          </a:p>
          <a:p>
            <a:pPr marL="67077">
              <a:lnSpc>
                <a:spcPct val="95825"/>
              </a:lnSpc>
            </a:pPr>
            <a:r>
              <a:rPr sz="1300" spc="70" dirty="0" smtClean="0">
                <a:latin typeface="Times New Roman"/>
                <a:cs typeface="Times New Roman"/>
              </a:rPr>
              <a:t>Replace batteries with new ones. /</a:t>
            </a:r>
            <a:endParaRPr sz="1300">
              <a:latin typeface="Times New Roman"/>
              <a:cs typeface="Times New Roman"/>
            </a:endParaRPr>
          </a:p>
          <a:p>
            <a:pPr marL="67077">
              <a:lnSpc>
                <a:spcPct val="95825"/>
              </a:lnSpc>
              <a:spcBef>
                <a:spcPts val="95"/>
              </a:spcBef>
            </a:pPr>
            <a:r>
              <a:rPr sz="1300" spc="59" dirty="0" smtClean="0">
                <a:latin typeface="Times New Roman"/>
                <a:cs typeface="Times New Roman"/>
              </a:rPr>
              <a:t>Ensure the batteries are inserted with correct polarity.</a:t>
            </a:r>
            <a:endParaRPr sz="13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489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</p:spPr>
        <p:txBody>
          <a:bodyPr wrap="square" lIns="0" tIns="8956" rIns="0" bIns="0" rtlCol="0">
            <a:noAutofit/>
          </a:bodyPr>
          <a:lstStyle/>
          <a:p>
            <a:pPr>
              <a:lnSpc>
                <a:spcPts val="1300"/>
              </a:lnSpc>
            </a:pPr>
            <a:endParaRPr sz="1300"/>
          </a:p>
          <a:p>
            <a:pPr marL="545600">
              <a:lnSpc>
                <a:spcPct val="95825"/>
              </a:lnSpc>
            </a:pPr>
            <a:r>
              <a:rPr sz="550" spc="28" dirty="0" smtClean="0">
                <a:solidFill>
                  <a:srgbClr val="D60011"/>
                </a:solidFill>
                <a:latin typeface="Times New Roman"/>
                <a:cs typeface="Times New Roman"/>
              </a:rPr>
              <a:t>Confidential </a:t>
            </a:r>
            <a:r>
              <a:rPr sz="550" spc="28" dirty="0" smtClean="0">
                <a:latin typeface="Times New Roman"/>
                <a:cs typeface="Times New Roman"/>
              </a:rPr>
              <a:t>| BHCS | 18.07.2022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95"/>
              </a:spcBef>
            </a:pPr>
            <a:r>
              <a:rPr sz="550" spc="21" dirty="0" smtClean="0">
                <a:latin typeface="Times New Roman"/>
                <a:cs typeface="Times New Roman"/>
              </a:rPr>
              <a:t>MDQ-01.720-03-EBA_Salespartner-Training_Rev07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60"/>
              </a:spcBef>
            </a:pPr>
            <a:r>
              <a:rPr sz="550" spc="22" dirty="0" smtClean="0">
                <a:solidFill>
                  <a:srgbClr val="B1B3B5"/>
                </a:solidFill>
                <a:latin typeface="Times New Roman"/>
                <a:cs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1643" y="3959351"/>
            <a:ext cx="8712707" cy="1296924"/>
          </a:xfrm>
          <a:custGeom>
            <a:avLst/>
            <a:gdLst/>
            <a:ahLst/>
            <a:cxnLst/>
            <a:rect l="l" t="t" r="r" b="b"/>
            <a:pathLst>
              <a:path w="8712707" h="1296924">
                <a:moveTo>
                  <a:pt x="0" y="0"/>
                </a:moveTo>
                <a:lnTo>
                  <a:pt x="8712707" y="0"/>
                </a:lnTo>
                <a:lnTo>
                  <a:pt x="8712707" y="1296924"/>
                </a:lnTo>
                <a:lnTo>
                  <a:pt x="0" y="1296924"/>
                </a:lnTo>
                <a:lnTo>
                  <a:pt x="0" y="0"/>
                </a:lnTo>
                <a:close/>
              </a:path>
            </a:pathLst>
          </a:custGeom>
          <a:ln w="16764">
            <a:solidFill>
              <a:srgbClr val="007BB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272" y="3959351"/>
            <a:ext cx="690371" cy="1296924"/>
          </a:xfrm>
          <a:custGeom>
            <a:avLst/>
            <a:gdLst/>
            <a:ahLst/>
            <a:cxnLst/>
            <a:rect l="l" t="t" r="r" b="b"/>
            <a:pathLst>
              <a:path w="690371" h="1296924">
                <a:moveTo>
                  <a:pt x="0" y="0"/>
                </a:moveTo>
                <a:lnTo>
                  <a:pt x="690371" y="0"/>
                </a:lnTo>
                <a:lnTo>
                  <a:pt x="690371" y="1296924"/>
                </a:lnTo>
                <a:lnTo>
                  <a:pt x="0" y="1296924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1272" y="3959351"/>
            <a:ext cx="690371" cy="1296924"/>
          </a:xfrm>
          <a:custGeom>
            <a:avLst/>
            <a:gdLst/>
            <a:ahLst/>
            <a:cxnLst/>
            <a:rect l="l" t="t" r="r" b="b"/>
            <a:pathLst>
              <a:path w="690371" h="1296924">
                <a:moveTo>
                  <a:pt x="0" y="0"/>
                </a:moveTo>
                <a:lnTo>
                  <a:pt x="690371" y="0"/>
                </a:lnTo>
                <a:lnTo>
                  <a:pt x="690371" y="1296924"/>
                </a:lnTo>
                <a:lnTo>
                  <a:pt x="0" y="1296924"/>
                </a:lnTo>
                <a:lnTo>
                  <a:pt x="0" y="0"/>
                </a:lnTo>
                <a:close/>
              </a:path>
            </a:pathLst>
          </a:custGeom>
          <a:ln w="16763">
            <a:solidFill>
              <a:srgbClr val="007BB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6991" y="4271772"/>
            <a:ext cx="601980" cy="676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3172" y="2359151"/>
            <a:ext cx="9502139" cy="1176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6646" y="1296145"/>
            <a:ext cx="1795692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78" dirty="0" smtClean="0">
                <a:latin typeface="Times New Roman"/>
                <a:cs typeface="Times New Roman"/>
              </a:rPr>
              <a:t>Vivatmo me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6646" y="1652697"/>
            <a:ext cx="908248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49" dirty="0" smtClean="0">
                <a:solidFill>
                  <a:srgbClr val="007BBF"/>
                </a:solidFill>
                <a:latin typeface="Times New Roman"/>
                <a:cs typeface="Times New Roman"/>
              </a:rPr>
              <a:t>Hints: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9609" y="1652697"/>
            <a:ext cx="1108169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85" dirty="0" smtClean="0">
                <a:solidFill>
                  <a:srgbClr val="007BBF"/>
                </a:solidFill>
                <a:latin typeface="Times New Roman"/>
                <a:cs typeface="Times New Roman"/>
              </a:rPr>
              <a:t>Battery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776" y="1652697"/>
            <a:ext cx="689411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105" dirty="0" smtClean="0">
                <a:solidFill>
                  <a:srgbClr val="007BBF"/>
                </a:solidFill>
                <a:latin typeface="Times New Roman"/>
                <a:cs typeface="Times New Roman"/>
              </a:rPr>
              <a:t>type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82490" y="1652697"/>
            <a:ext cx="617661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189" dirty="0" smtClean="0">
                <a:solidFill>
                  <a:srgbClr val="007BBF"/>
                </a:solidFill>
                <a:latin typeface="Times New Roman"/>
                <a:cs typeface="Times New Roman"/>
              </a:rPr>
              <a:t>and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18454" y="1652697"/>
            <a:ext cx="942492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92" dirty="0" smtClean="0">
                <a:solidFill>
                  <a:srgbClr val="007BBF"/>
                </a:solidFill>
                <a:latin typeface="Times New Roman"/>
                <a:cs typeface="Times New Roman"/>
              </a:rPr>
              <a:t>useful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0554" y="1652697"/>
            <a:ext cx="490469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-33" dirty="0" smtClean="0">
                <a:solidFill>
                  <a:srgbClr val="007BBF"/>
                </a:solidFill>
                <a:latin typeface="Times New Roman"/>
                <a:cs typeface="Times New Roman"/>
              </a:rPr>
              <a:t>life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</p:spPr>
        <p:txBody>
          <a:bodyPr wrap="square" lIns="0" tIns="7778" rIns="0" bIns="0" rtlCol="0">
            <a:noAutofit/>
          </a:bodyPr>
          <a:lstStyle/>
          <a:p>
            <a:pPr marL="12700">
              <a:lnSpc>
                <a:spcPts val="1225"/>
              </a:lnSpc>
            </a:pPr>
            <a:r>
              <a:rPr sz="1100" spc="57" dirty="0" smtClean="0">
                <a:solidFill>
                  <a:srgbClr val="999EA5"/>
                </a:solidFill>
                <a:latin typeface="Times New Roman"/>
                <a:cs typeface="Times New Roman"/>
              </a:rPr>
              <a:t>93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1272" y="3959351"/>
            <a:ext cx="690371" cy="12969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61643" y="3959351"/>
            <a:ext cx="8712707" cy="1296924"/>
          </a:xfrm>
          <a:prstGeom prst="rect">
            <a:avLst/>
          </a:prstGeom>
        </p:spPr>
        <p:txBody>
          <a:bodyPr wrap="square" lIns="0" tIns="5753" rIns="0" bIns="0" rtlCol="0">
            <a:noAutofit/>
          </a:bodyPr>
          <a:lstStyle/>
          <a:p>
            <a:pPr>
              <a:lnSpc>
                <a:spcPts val="550"/>
              </a:lnSpc>
            </a:pPr>
            <a:endParaRPr sz="550"/>
          </a:p>
          <a:p>
            <a:pPr marL="99058">
              <a:lnSpc>
                <a:spcPct val="95825"/>
              </a:lnSpc>
            </a:pPr>
            <a:r>
              <a:rPr sz="1650" spc="30" dirty="0" smtClean="0">
                <a:latin typeface="Times New Roman"/>
                <a:cs typeface="Times New Roman"/>
              </a:rPr>
              <a:t>Vivatmo me is delivered with 4 AAA Lithium/iron disulfide batteries 1.5 V</a:t>
            </a:r>
            <a:endParaRPr sz="1650">
              <a:latin typeface="Times New Roman"/>
              <a:cs typeface="Times New Roman"/>
            </a:endParaRPr>
          </a:p>
          <a:p>
            <a:pPr marL="99058">
              <a:lnSpc>
                <a:spcPct val="95825"/>
              </a:lnSpc>
              <a:spcBef>
                <a:spcPts val="682"/>
              </a:spcBef>
            </a:pPr>
            <a:r>
              <a:rPr sz="1650" spc="38" dirty="0" smtClean="0">
                <a:latin typeface="Times New Roman"/>
                <a:cs typeface="Times New Roman"/>
              </a:rPr>
              <a:t>Useful life of primary batteries:</a:t>
            </a:r>
            <a:endParaRPr sz="1650">
              <a:latin typeface="Times New Roman"/>
              <a:cs typeface="Times New Roman"/>
            </a:endParaRPr>
          </a:p>
          <a:p>
            <a:pPr marL="333762">
              <a:lnSpc>
                <a:spcPct val="95825"/>
              </a:lnSpc>
              <a:spcBef>
                <a:spcPts val="641"/>
              </a:spcBef>
            </a:pPr>
            <a:r>
              <a:rPr sz="1450" spc="43" dirty="0" smtClean="0">
                <a:latin typeface="Times New Roman"/>
                <a:cs typeface="Times New Roman"/>
              </a:rPr>
              <a:t>Lithium/iron disulfide up to 60 attempts</a:t>
            </a:r>
            <a:endParaRPr sz="1450">
              <a:latin typeface="Times New Roman"/>
              <a:cs typeface="Times New Roman"/>
            </a:endParaRPr>
          </a:p>
          <a:p>
            <a:pPr marL="333762">
              <a:lnSpc>
                <a:spcPct val="95825"/>
              </a:lnSpc>
              <a:spcBef>
                <a:spcPts val="600"/>
              </a:spcBef>
            </a:pPr>
            <a:r>
              <a:rPr sz="1450" spc="52" dirty="0" smtClean="0">
                <a:latin typeface="Times New Roman"/>
                <a:cs typeface="Times New Roman"/>
              </a:rPr>
              <a:t>Alkaline up to 25 attempts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9027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12" t="46181" r="66435" b="19946"/>
          <a:stretch/>
        </p:blipFill>
        <p:spPr>
          <a:xfrm>
            <a:off x="102831" y="764089"/>
            <a:ext cx="5612170" cy="35699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8356" t="20942" r="26899" b="39207"/>
          <a:stretch/>
        </p:blipFill>
        <p:spPr>
          <a:xfrm>
            <a:off x="4534420" y="4459266"/>
            <a:ext cx="4562605" cy="29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7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</p:spPr>
        <p:txBody>
          <a:bodyPr wrap="square" lIns="0" tIns="8956" rIns="0" bIns="0" rtlCol="0">
            <a:noAutofit/>
          </a:bodyPr>
          <a:lstStyle/>
          <a:p>
            <a:pPr>
              <a:lnSpc>
                <a:spcPts val="1300"/>
              </a:lnSpc>
            </a:pPr>
            <a:endParaRPr sz="1300"/>
          </a:p>
          <a:p>
            <a:pPr marL="545600">
              <a:lnSpc>
                <a:spcPct val="95825"/>
              </a:lnSpc>
            </a:pPr>
            <a:r>
              <a:rPr sz="550" spc="28" dirty="0" smtClean="0">
                <a:solidFill>
                  <a:srgbClr val="D60011"/>
                </a:solidFill>
                <a:latin typeface="Times New Roman"/>
                <a:cs typeface="Times New Roman"/>
              </a:rPr>
              <a:t>Confidential </a:t>
            </a:r>
            <a:r>
              <a:rPr sz="550" spc="28" dirty="0" smtClean="0">
                <a:latin typeface="Times New Roman"/>
                <a:cs typeface="Times New Roman"/>
              </a:rPr>
              <a:t>| BHCS | 18.07.2022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95"/>
              </a:spcBef>
            </a:pPr>
            <a:r>
              <a:rPr sz="550" spc="21" dirty="0" smtClean="0">
                <a:latin typeface="Times New Roman"/>
                <a:cs typeface="Times New Roman"/>
              </a:rPr>
              <a:t>MDQ-01.720-03-EBA_Salespartner-Training_Rev07</a:t>
            </a:r>
            <a:endParaRPr sz="550">
              <a:latin typeface="Times New Roman"/>
              <a:cs typeface="Times New Roman"/>
            </a:endParaRPr>
          </a:p>
          <a:p>
            <a:pPr marL="545600">
              <a:lnSpc>
                <a:spcPct val="95825"/>
              </a:lnSpc>
              <a:spcBef>
                <a:spcPts val="160"/>
              </a:spcBef>
            </a:pPr>
            <a:r>
              <a:rPr sz="550" spc="22" dirty="0" smtClean="0">
                <a:solidFill>
                  <a:srgbClr val="B1B3B5"/>
                </a:solidFill>
                <a:latin typeface="Times New Roman"/>
                <a:cs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94348" y="2104644"/>
            <a:ext cx="3223259" cy="3834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5364" y="3686555"/>
            <a:ext cx="2926080" cy="22539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81756" y="3686556"/>
            <a:ext cx="3002280" cy="22524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697" y="1289935"/>
            <a:ext cx="5844634" cy="699009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 marR="48920">
              <a:lnSpc>
                <a:spcPts val="2720"/>
              </a:lnSpc>
            </a:pPr>
            <a:r>
              <a:rPr sz="2550" spc="59" dirty="0" smtClean="0">
                <a:latin typeface="Times New Roman"/>
                <a:cs typeface="Times New Roman"/>
              </a:rPr>
              <a:t>Vivatmo pro</a:t>
            </a: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ts val="2735"/>
              </a:lnSpc>
              <a:spcBef>
                <a:spcPts val="0"/>
              </a:spcBef>
            </a:pPr>
            <a:r>
              <a:rPr sz="2550" spc="138" dirty="0" smtClean="0">
                <a:solidFill>
                  <a:srgbClr val="0E77C4"/>
                </a:solidFill>
                <a:latin typeface="Times New Roman"/>
                <a:cs typeface="Times New Roman"/>
              </a:rPr>
              <a:t>Performing the measurement maneuver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6612" y="1637409"/>
            <a:ext cx="255651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139" dirty="0" smtClean="0">
                <a:solidFill>
                  <a:srgbClr val="0E77C4"/>
                </a:solidFill>
                <a:latin typeface="Times New Roman"/>
                <a:cs typeface="Times New Roman"/>
              </a:rPr>
              <a:t>–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0998" y="1637409"/>
            <a:ext cx="473183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-94" dirty="0" smtClean="0">
                <a:solidFill>
                  <a:srgbClr val="0E77C4"/>
                </a:solidFill>
                <a:latin typeface="Times New Roman"/>
                <a:cs typeface="Times New Roman"/>
              </a:rPr>
              <a:t>Air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40201" y="1637409"/>
            <a:ext cx="763118" cy="351535"/>
          </a:xfrm>
          <a:prstGeom prst="rect">
            <a:avLst/>
          </a:prstGeom>
        </p:spPr>
        <p:txBody>
          <a:bodyPr wrap="square" lIns="0" tIns="17272" rIns="0" bIns="0" rtlCol="0">
            <a:noAutofit/>
          </a:bodyPr>
          <a:lstStyle/>
          <a:p>
            <a:pPr marL="12700">
              <a:lnSpc>
                <a:spcPts val="2720"/>
              </a:lnSpc>
            </a:pPr>
            <a:r>
              <a:rPr sz="2550" spc="35" dirty="0" smtClean="0">
                <a:solidFill>
                  <a:srgbClr val="0E77C4"/>
                </a:solidFill>
                <a:latin typeface="Times New Roman"/>
                <a:cs typeface="Times New Roman"/>
              </a:rPr>
              <a:t>Flow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2630" y="2306800"/>
            <a:ext cx="244335" cy="557240"/>
          </a:xfrm>
          <a:prstGeom prst="rect">
            <a:avLst/>
          </a:prstGeom>
        </p:spPr>
        <p:txBody>
          <a:bodyPr wrap="square" lIns="0" tIns="11366" rIns="0" bIns="0" rtlCol="0">
            <a:noAutofit/>
          </a:bodyPr>
          <a:lstStyle/>
          <a:p>
            <a:pPr marL="12700">
              <a:lnSpc>
                <a:spcPts val="1789"/>
              </a:lnSpc>
            </a:pPr>
            <a:r>
              <a:rPr sz="1650" dirty="0" smtClean="0">
                <a:latin typeface="Times New Roman"/>
                <a:cs typeface="Times New Roman"/>
              </a:rPr>
              <a:t>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44"/>
              </a:spcBef>
            </a:pPr>
            <a:r>
              <a:rPr sz="1650" dirty="0" smtClean="0">
                <a:latin typeface="Times New Roman"/>
                <a:cs typeface="Times New Roman"/>
              </a:rPr>
              <a:t>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802" y="2306800"/>
            <a:ext cx="5360498" cy="1128719"/>
          </a:xfrm>
          <a:prstGeom prst="rect">
            <a:avLst/>
          </a:prstGeom>
        </p:spPr>
        <p:txBody>
          <a:bodyPr wrap="square" lIns="0" tIns="11366" rIns="0" bIns="0" rtlCol="0">
            <a:noAutofit/>
          </a:bodyPr>
          <a:lstStyle/>
          <a:p>
            <a:pPr marL="12700" marR="23444">
              <a:lnSpc>
                <a:spcPts val="1789"/>
              </a:lnSpc>
            </a:pPr>
            <a:r>
              <a:rPr sz="1650" spc="87" dirty="0" smtClean="0">
                <a:latin typeface="Times New Roman"/>
                <a:cs typeface="Times New Roman"/>
              </a:rPr>
              <a:t>Concentrate and breathe deep and consciously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  <a:spcBef>
                <a:spcPts val="544"/>
              </a:spcBef>
            </a:pPr>
            <a:r>
              <a:rPr sz="1650" spc="4" dirty="0" smtClean="0">
                <a:latin typeface="Times New Roman"/>
                <a:cs typeface="Times New Roman"/>
              </a:rPr>
              <a:t>S</a:t>
            </a:r>
            <a:r>
              <a:rPr sz="1650" spc="-9" dirty="0" smtClean="0">
                <a:latin typeface="Times New Roman"/>
                <a:cs typeface="Times New Roman"/>
              </a:rPr>
              <a:t>t</a:t>
            </a:r>
            <a:r>
              <a:rPr sz="1650" spc="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t</a:t>
            </a:r>
            <a:r>
              <a:rPr sz="1650" spc="406" dirty="0" smtClean="0">
                <a:latin typeface="Times New Roman"/>
                <a:cs typeface="Times New Roman"/>
              </a:rPr>
              <a:t> </a:t>
            </a:r>
            <a:r>
              <a:rPr sz="1650" spc="-9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o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79" dirty="0" smtClean="0">
                <a:latin typeface="Times New Roman"/>
                <a:cs typeface="Times New Roman"/>
              </a:rPr>
              <a:t>b</a:t>
            </a:r>
            <a:r>
              <a:rPr sz="1650" spc="-77" dirty="0" smtClean="0">
                <a:latin typeface="Times New Roman"/>
                <a:cs typeface="Times New Roman"/>
              </a:rPr>
              <a:t>l</a:t>
            </a:r>
            <a:r>
              <a:rPr sz="1650" spc="94" dirty="0" smtClean="0">
                <a:latin typeface="Times New Roman"/>
                <a:cs typeface="Times New Roman"/>
              </a:rPr>
              <a:t>o</a:t>
            </a:r>
            <a:r>
              <a:rPr sz="1650" spc="0" dirty="0" smtClean="0">
                <a:latin typeface="Times New Roman"/>
                <a:cs typeface="Times New Roman"/>
              </a:rPr>
              <a:t>w</a:t>
            </a:r>
            <a:r>
              <a:rPr sz="1650" spc="14" dirty="0" smtClean="0">
                <a:latin typeface="Times New Roman"/>
                <a:cs typeface="Times New Roman"/>
              </a:rPr>
              <a:t> w</a:t>
            </a:r>
            <a:r>
              <a:rPr sz="1650" spc="171" dirty="0" smtClean="0">
                <a:latin typeface="Times New Roman"/>
                <a:cs typeface="Times New Roman"/>
              </a:rPr>
              <a:t>e</a:t>
            </a:r>
            <a:r>
              <a:rPr sz="1650" spc="186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k</a:t>
            </a:r>
            <a:r>
              <a:rPr sz="1650" spc="-77" dirty="0" smtClean="0">
                <a:latin typeface="Times New Roman"/>
                <a:cs typeface="Times New Roman"/>
              </a:rPr>
              <a:t>l</a:t>
            </a:r>
            <a:r>
              <a:rPr sz="1650" spc="0" dirty="0" smtClean="0">
                <a:latin typeface="Times New Roman"/>
                <a:cs typeface="Times New Roman"/>
              </a:rPr>
              <a:t>y</a:t>
            </a:r>
            <a:r>
              <a:rPr sz="1650" spc="44" dirty="0" smtClean="0">
                <a:latin typeface="Times New Roman"/>
                <a:cs typeface="Times New Roman"/>
              </a:rPr>
              <a:t>,</a:t>
            </a:r>
            <a:r>
              <a:rPr sz="1650" spc="4" dirty="0" smtClean="0">
                <a:latin typeface="Times New Roman"/>
                <a:cs typeface="Times New Roman"/>
              </a:rPr>
              <a:t> th</a:t>
            </a:r>
            <a:r>
              <a:rPr sz="1650" spc="-9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389" dirty="0" smtClean="0">
                <a:latin typeface="Times New Roman"/>
                <a:cs typeface="Times New Roman"/>
              </a:rPr>
              <a:t> </a:t>
            </a:r>
            <a:r>
              <a:rPr sz="1650" spc="185" dirty="0" smtClean="0">
                <a:latin typeface="Times New Roman"/>
                <a:cs typeface="Times New Roman"/>
              </a:rPr>
              <a:t>s</a:t>
            </a:r>
            <a:r>
              <a:rPr sz="1650" spc="-77" dirty="0" smtClean="0">
                <a:latin typeface="Times New Roman"/>
                <a:cs typeface="Times New Roman"/>
              </a:rPr>
              <a:t>l</a:t>
            </a:r>
            <a:r>
              <a:rPr sz="1650" spc="94" dirty="0" smtClean="0">
                <a:latin typeface="Times New Roman"/>
                <a:cs typeface="Times New Roman"/>
              </a:rPr>
              <a:t>o</a:t>
            </a:r>
            <a:r>
              <a:rPr sz="1650" spc="-4" dirty="0" smtClean="0">
                <a:latin typeface="Times New Roman"/>
                <a:cs typeface="Times New Roman"/>
              </a:rPr>
              <a:t>w</a:t>
            </a:r>
            <a:r>
              <a:rPr sz="1650" spc="-96" dirty="0" smtClean="0">
                <a:latin typeface="Times New Roman"/>
                <a:cs typeface="Times New Roman"/>
              </a:rPr>
              <a:t>l</a:t>
            </a:r>
            <a:r>
              <a:rPr sz="1650" spc="0" dirty="0" smtClean="0">
                <a:latin typeface="Times New Roman"/>
                <a:cs typeface="Times New Roman"/>
              </a:rPr>
              <a:t>y</a:t>
            </a:r>
            <a:r>
              <a:rPr sz="1650" spc="34" dirty="0" smtClean="0">
                <a:latin typeface="Times New Roman"/>
                <a:cs typeface="Times New Roman"/>
              </a:rPr>
              <a:t> </a:t>
            </a:r>
            <a:r>
              <a:rPr sz="1650" spc="-96" dirty="0" smtClean="0">
                <a:latin typeface="Times New Roman"/>
                <a:cs typeface="Times New Roman"/>
              </a:rPr>
              <a:t>i</a:t>
            </a:r>
            <a:r>
              <a:rPr sz="1650" spc="94" dirty="0" smtClean="0">
                <a:latin typeface="Times New Roman"/>
                <a:cs typeface="Times New Roman"/>
              </a:rPr>
              <a:t>nc</a:t>
            </a:r>
            <a:r>
              <a:rPr sz="1650" spc="-4" dirty="0" smtClean="0">
                <a:latin typeface="Times New Roman"/>
                <a:cs typeface="Times New Roman"/>
              </a:rPr>
              <a:t>r</a:t>
            </a:r>
            <a:r>
              <a:rPr sz="1650" spc="186" dirty="0" smtClean="0">
                <a:latin typeface="Times New Roman"/>
                <a:cs typeface="Times New Roman"/>
              </a:rPr>
              <a:t>ea</a:t>
            </a:r>
            <a:r>
              <a:rPr sz="1650" spc="185" dirty="0" smtClean="0">
                <a:latin typeface="Times New Roman"/>
                <a:cs typeface="Times New Roman"/>
              </a:rPr>
              <a:t>s</a:t>
            </a:r>
            <a:r>
              <a:rPr sz="1650" spc="181" dirty="0" smtClean="0">
                <a:latin typeface="Times New Roman"/>
                <a:cs typeface="Times New Roman"/>
              </a:rPr>
              <a:t>e</a:t>
            </a:r>
            <a:r>
              <a:rPr sz="1650" spc="-9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th</a:t>
            </a:r>
            <a:r>
              <a:rPr sz="1650" spc="0" dirty="0" smtClean="0">
                <a:latin typeface="Times New Roman"/>
                <a:cs typeface="Times New Roman"/>
              </a:rPr>
              <a:t>e</a:t>
            </a:r>
            <a:r>
              <a:rPr sz="1650" spc="298" dirty="0" smtClean="0">
                <a:latin typeface="Times New Roman"/>
                <a:cs typeface="Times New Roman"/>
              </a:rPr>
              <a:t> </a:t>
            </a:r>
            <a:r>
              <a:rPr sz="1650" spc="186" dirty="0" smtClean="0">
                <a:latin typeface="Times New Roman"/>
                <a:cs typeface="Times New Roman"/>
              </a:rPr>
              <a:t>a</a:t>
            </a:r>
            <a:r>
              <a:rPr sz="1650" spc="-96" dirty="0" smtClean="0">
                <a:latin typeface="Times New Roman"/>
                <a:cs typeface="Times New Roman"/>
              </a:rPr>
              <a:t>i</a:t>
            </a:r>
            <a:r>
              <a:rPr sz="1650" spc="0" dirty="0" smtClean="0">
                <a:latin typeface="Times New Roman"/>
                <a:cs typeface="Times New Roman"/>
              </a:rPr>
              <a:t>r</a:t>
            </a:r>
            <a:r>
              <a:rPr sz="1650" spc="44" dirty="0" smtClean="0">
                <a:latin typeface="Times New Roman"/>
                <a:cs typeface="Times New Roman"/>
              </a:rPr>
              <a:t> </a:t>
            </a:r>
            <a:r>
              <a:rPr sz="1650" spc="-31" dirty="0" smtClean="0">
                <a:latin typeface="Times New Roman"/>
                <a:cs typeface="Times New Roman"/>
              </a:rPr>
              <a:t>f</a:t>
            </a:r>
            <a:r>
              <a:rPr sz="1650" spc="-4" dirty="0" smtClean="0">
                <a:latin typeface="Times New Roman"/>
                <a:cs typeface="Times New Roman"/>
              </a:rPr>
              <a:t>l</a:t>
            </a:r>
            <a:r>
              <a:rPr sz="1650" spc="-42" dirty="0" smtClean="0">
                <a:latin typeface="Times New Roman"/>
                <a:cs typeface="Times New Roman"/>
              </a:rPr>
              <a:t>o</a:t>
            </a:r>
            <a:r>
              <a:rPr sz="1650" spc="-47" dirty="0" smtClean="0">
                <a:latin typeface="Times New Roman"/>
                <a:cs typeface="Times New Roman"/>
              </a:rPr>
              <a:t>w</a:t>
            </a:r>
            <a:r>
              <a:rPr sz="1650" spc="75" dirty="0" smtClean="0">
                <a:latin typeface="Times New Roman"/>
                <a:cs typeface="Times New Roman"/>
              </a:rPr>
              <a:t> </a:t>
            </a:r>
            <a:r>
              <a:rPr sz="1650" spc="-96" dirty="0" smtClean="0">
                <a:latin typeface="Times New Roman"/>
                <a:cs typeface="Times New Roman"/>
              </a:rPr>
              <a:t>l</a:t>
            </a:r>
            <a:r>
              <a:rPr sz="1650" spc="-77" dirty="0" smtClean="0">
                <a:latin typeface="Times New Roman"/>
                <a:cs typeface="Times New Roman"/>
              </a:rPr>
              <a:t>i</a:t>
            </a:r>
            <a:r>
              <a:rPr sz="1650" spc="0" dirty="0" smtClean="0">
                <a:latin typeface="Times New Roman"/>
                <a:cs typeface="Times New Roman"/>
              </a:rPr>
              <a:t>k</a:t>
            </a:r>
            <a:r>
              <a:rPr sz="1650" spc="181" dirty="0" smtClean="0">
                <a:latin typeface="Times New Roman"/>
                <a:cs typeface="Times New Roman"/>
              </a:rPr>
              <a:t>e</a:t>
            </a:r>
            <a:r>
              <a:rPr sz="1650" spc="102" dirty="0" smtClean="0">
                <a:latin typeface="Times New Roman"/>
                <a:cs typeface="Times New Roman"/>
              </a:rPr>
              <a:t> </a:t>
            </a:r>
            <a:r>
              <a:rPr sz="1650" spc="94" dirty="0" smtClean="0">
                <a:latin typeface="Times New Roman"/>
                <a:cs typeface="Times New Roman"/>
              </a:rPr>
              <a:t>b</a:t>
            </a:r>
            <a:r>
              <a:rPr sz="1650" spc="-96" dirty="0" smtClean="0">
                <a:latin typeface="Times New Roman"/>
                <a:cs typeface="Times New Roman"/>
              </a:rPr>
              <a:t>l</a:t>
            </a:r>
            <a:r>
              <a:rPr sz="1650" spc="94" dirty="0" smtClean="0">
                <a:latin typeface="Times New Roman"/>
                <a:cs typeface="Times New Roman"/>
              </a:rPr>
              <a:t>o</a:t>
            </a:r>
            <a:r>
              <a:rPr sz="1650" spc="-4" dirty="0" smtClean="0">
                <a:latin typeface="Times New Roman"/>
                <a:cs typeface="Times New Roman"/>
              </a:rPr>
              <a:t>w</a:t>
            </a:r>
            <a:r>
              <a:rPr sz="1650" spc="-77" dirty="0" smtClean="0">
                <a:latin typeface="Times New Roman"/>
                <a:cs typeface="Times New Roman"/>
              </a:rPr>
              <a:t>i</a:t>
            </a:r>
            <a:r>
              <a:rPr sz="1650" spc="94" dirty="0" smtClean="0">
                <a:latin typeface="Times New Roman"/>
                <a:cs typeface="Times New Roman"/>
              </a:rPr>
              <a:t>n</a:t>
            </a:r>
            <a:r>
              <a:rPr sz="1650" spc="89" dirty="0" smtClean="0">
                <a:latin typeface="Times New Roman"/>
                <a:cs typeface="Times New Roman"/>
              </a:rPr>
              <a:t>g</a:t>
            </a:r>
            <a:r>
              <a:rPr sz="1650" spc="-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242" dirty="0" smtClean="0">
                <a:latin typeface="Times New Roman"/>
                <a:cs typeface="Times New Roman"/>
              </a:rPr>
              <a:t> </a:t>
            </a:r>
            <a:r>
              <a:rPr sz="1650" spc="-9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r</a:t>
            </a:r>
            <a:r>
              <a:rPr sz="1650" spc="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y</a:t>
            </a:r>
            <a:r>
              <a:rPr sz="1650" spc="308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h</a:t>
            </a:r>
            <a:r>
              <a:rPr sz="1650" spc="-9" dirty="0" smtClean="0">
                <a:latin typeface="Times New Roman"/>
                <a:cs typeface="Times New Roman"/>
              </a:rPr>
              <a:t>o</a:t>
            </a:r>
            <a:r>
              <a:rPr sz="1650" spc="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297" dirty="0" smtClean="0">
                <a:latin typeface="Times New Roman"/>
                <a:cs typeface="Times New Roman"/>
              </a:rPr>
              <a:t> </a:t>
            </a:r>
            <a:r>
              <a:rPr sz="1650" spc="-4" dirty="0" smtClean="0">
                <a:latin typeface="Times New Roman"/>
                <a:cs typeface="Times New Roman"/>
              </a:rPr>
              <a:t>w</a:t>
            </a:r>
            <a:r>
              <a:rPr sz="1650" spc="-77" dirty="0" smtClean="0">
                <a:latin typeface="Times New Roman"/>
                <a:cs typeface="Times New Roman"/>
              </a:rPr>
              <a:t>i</a:t>
            </a:r>
            <a:r>
              <a:rPr sz="1650" spc="-9" dirty="0" smtClean="0">
                <a:latin typeface="Times New Roman"/>
                <a:cs typeface="Times New Roman"/>
              </a:rPr>
              <a:t>t</a:t>
            </a:r>
            <a:r>
              <a:rPr sz="1650" spc="94" dirty="0" smtClean="0">
                <a:latin typeface="Times New Roman"/>
                <a:cs typeface="Times New Roman"/>
              </a:rPr>
              <a:t>hou</a:t>
            </a:r>
            <a:r>
              <a:rPr sz="1650" spc="0" dirty="0" smtClean="0">
                <a:latin typeface="Times New Roman"/>
                <a:cs typeface="Times New Roman"/>
              </a:rPr>
              <a:t>t</a:t>
            </a:r>
            <a:r>
              <a:rPr sz="1650" spc="-9" dirty="0" smtClean="0">
                <a:latin typeface="Times New Roman"/>
                <a:cs typeface="Times New Roman"/>
              </a:rPr>
              <a:t> </a:t>
            </a:r>
            <a:r>
              <a:rPr sz="1650" spc="98" dirty="0" smtClean="0">
                <a:latin typeface="Times New Roman"/>
                <a:cs typeface="Times New Roman"/>
              </a:rPr>
              <a:t>m</a:t>
            </a:r>
            <a:r>
              <a:rPr sz="1650" spc="171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k</a:t>
            </a:r>
            <a:r>
              <a:rPr sz="1650" spc="-77" dirty="0" smtClean="0">
                <a:latin typeface="Times New Roman"/>
                <a:cs typeface="Times New Roman"/>
              </a:rPr>
              <a:t>i</a:t>
            </a:r>
            <a:r>
              <a:rPr sz="1650" spc="94" dirty="0" smtClean="0">
                <a:latin typeface="Times New Roman"/>
                <a:cs typeface="Times New Roman"/>
              </a:rPr>
              <a:t>n</a:t>
            </a:r>
            <a:r>
              <a:rPr sz="1650" spc="89" dirty="0" smtClean="0">
                <a:latin typeface="Times New Roman"/>
                <a:cs typeface="Times New Roman"/>
              </a:rPr>
              <a:t>g</a:t>
            </a:r>
            <a:r>
              <a:rPr sz="1650" spc="25" dirty="0" smtClean="0">
                <a:latin typeface="Times New Roman"/>
                <a:cs typeface="Times New Roman"/>
              </a:rPr>
              <a:t> </a:t>
            </a:r>
            <a:r>
              <a:rPr sz="1650" spc="-9" dirty="0" smtClean="0">
                <a:latin typeface="Times New Roman"/>
                <a:cs typeface="Times New Roman"/>
              </a:rPr>
              <a:t>t</a:t>
            </a:r>
            <a:r>
              <a:rPr sz="1650" spc="4" dirty="0" smtClean="0">
                <a:latin typeface="Times New Roman"/>
                <a:cs typeface="Times New Roman"/>
              </a:rPr>
              <a:t>o</a:t>
            </a:r>
            <a:r>
              <a:rPr sz="1650" spc="0" dirty="0" smtClean="0">
                <a:latin typeface="Times New Roman"/>
                <a:cs typeface="Times New Roman"/>
              </a:rPr>
              <a:t>o</a:t>
            </a:r>
            <a:r>
              <a:rPr sz="1650" spc="221" dirty="0" smtClean="0">
                <a:latin typeface="Times New Roman"/>
                <a:cs typeface="Times New Roman"/>
              </a:rPr>
              <a:t> </a:t>
            </a:r>
            <a:r>
              <a:rPr sz="1650" spc="-4" dirty="0" smtClean="0">
                <a:latin typeface="Times New Roman"/>
                <a:cs typeface="Times New Roman"/>
              </a:rPr>
              <a:t>m</a:t>
            </a:r>
            <a:r>
              <a:rPr sz="1650" spc="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ch</a:t>
            </a:r>
            <a:r>
              <a:rPr sz="1650" spc="391" dirty="0" smtClean="0">
                <a:latin typeface="Times New Roman"/>
                <a:cs typeface="Times New Roman"/>
              </a:rPr>
              <a:t> </a:t>
            </a:r>
            <a:r>
              <a:rPr sz="1650" spc="79" dirty="0" smtClean="0">
                <a:latin typeface="Times New Roman"/>
                <a:cs typeface="Times New Roman"/>
              </a:rPr>
              <a:t>n</a:t>
            </a:r>
            <a:r>
              <a:rPr sz="1650" spc="94" dirty="0" smtClean="0">
                <a:latin typeface="Times New Roman"/>
                <a:cs typeface="Times New Roman"/>
              </a:rPr>
              <a:t>o</a:t>
            </a:r>
            <a:r>
              <a:rPr sz="1650" spc="-77" dirty="0" smtClean="0">
                <a:latin typeface="Times New Roman"/>
                <a:cs typeface="Times New Roman"/>
              </a:rPr>
              <a:t>i</a:t>
            </a:r>
            <a:r>
              <a:rPr sz="1650" spc="185" dirty="0" smtClean="0">
                <a:latin typeface="Times New Roman"/>
                <a:cs typeface="Times New Roman"/>
              </a:rPr>
              <a:t>s</a:t>
            </a:r>
            <a:r>
              <a:rPr sz="1650" spc="181" dirty="0" smtClean="0">
                <a:latin typeface="Times New Roman"/>
                <a:cs typeface="Times New Roman"/>
              </a:rPr>
              <a:t>e</a:t>
            </a:r>
            <a:endParaRPr sz="1650">
              <a:latin typeface="Times New Roman"/>
              <a:cs typeface="Times New Roman"/>
            </a:endParaRPr>
          </a:p>
          <a:p>
            <a:pPr marL="12700" marR="23444">
              <a:lnSpc>
                <a:spcPct val="95825"/>
              </a:lnSpc>
              <a:spcBef>
                <a:spcPts val="541"/>
              </a:spcBef>
            </a:pPr>
            <a:r>
              <a:rPr sz="1650" spc="51" dirty="0" smtClean="0">
                <a:latin typeface="Times New Roman"/>
                <a:cs typeface="Times New Roman"/>
              </a:rPr>
              <a:t>Aim: maintain a constant air flow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630" y="3199807"/>
            <a:ext cx="244335" cy="235712"/>
          </a:xfrm>
          <a:prstGeom prst="rect">
            <a:avLst/>
          </a:prstGeom>
        </p:spPr>
        <p:txBody>
          <a:bodyPr wrap="square" lIns="0" tIns="11366" rIns="0" bIns="0" rtlCol="0">
            <a:noAutofit/>
          </a:bodyPr>
          <a:lstStyle/>
          <a:p>
            <a:pPr marL="12700">
              <a:lnSpc>
                <a:spcPts val="1789"/>
              </a:lnSpc>
            </a:pPr>
            <a:r>
              <a:rPr sz="1650" dirty="0" smtClean="0">
                <a:latin typeface="Times New Roman"/>
                <a:cs typeface="Times New Roman"/>
              </a:rPr>
              <a:t>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</p:spPr>
        <p:txBody>
          <a:bodyPr wrap="square" lIns="0" tIns="7778" rIns="0" bIns="0" rtlCol="0">
            <a:noAutofit/>
          </a:bodyPr>
          <a:lstStyle/>
          <a:p>
            <a:pPr marL="12700">
              <a:lnSpc>
                <a:spcPts val="1225"/>
              </a:lnSpc>
            </a:pPr>
            <a:r>
              <a:rPr sz="1100" spc="57" dirty="0" smtClean="0">
                <a:solidFill>
                  <a:srgbClr val="999EA5"/>
                </a:solidFill>
                <a:latin typeface="Times New Roman"/>
                <a:cs typeface="Times New Roman"/>
              </a:rPr>
              <a:t>42</a:t>
            </a:r>
            <a:endParaRPr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8326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43"/>
          <p:cNvSpPr txBox="1"/>
          <p:nvPr/>
        </p:nvSpPr>
        <p:spPr>
          <a:xfrm>
            <a:off x="0" y="4981956"/>
            <a:ext cx="10058400" cy="305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 dirty="0"/>
          </a:p>
          <a:p>
            <a:pPr marL="545600" lvl="0">
              <a:lnSpc>
                <a:spcPct val="95825"/>
              </a:lnSpc>
              <a:spcBef>
                <a:spcPts val="9000"/>
              </a:spcBef>
            </a:pPr>
            <a:r>
              <a:rPr lang="en-US" sz="550" dirty="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 dirty="0">
                <a:latin typeface="Times New Roman"/>
                <a:ea typeface="Times New Roman"/>
                <a:cs typeface="Times New Roman"/>
                <a:sym typeface="Times New Roman"/>
              </a:rPr>
              <a:t>| BHCS | 18.07.2022https://youtu.be/1xsCNFP0fR4</a:t>
            </a:r>
            <a:endParaRPr sz="5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 dirty="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Alle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Rechte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vorbehalten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auch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bzgl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jeder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Verfügung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Verwertung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Reproduktion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Bearbeitung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Weitergabe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sowie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für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den Fall von </a:t>
            </a:r>
            <a:r>
              <a:rPr lang="en-US" sz="550" dirty="0" err="1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Schutzrechtsanmeldungen</a:t>
            </a:r>
            <a:r>
              <a:rPr lang="en-US" sz="550" dirty="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4" name="Google Shape;2254;p43"/>
          <p:cNvSpPr/>
          <p:nvPr/>
        </p:nvSpPr>
        <p:spPr>
          <a:xfrm>
            <a:off x="131064" y="1395983"/>
            <a:ext cx="3805427" cy="713232"/>
          </a:xfrm>
          <a:custGeom>
            <a:avLst/>
            <a:gdLst/>
            <a:ahLst/>
            <a:cxnLst/>
            <a:rect l="l" t="t" r="r" b="b"/>
            <a:pathLst>
              <a:path w="3805427" h="713232" extrusionOk="0">
                <a:moveTo>
                  <a:pt x="0" y="0"/>
                </a:moveTo>
                <a:lnTo>
                  <a:pt x="3805427" y="0"/>
                </a:lnTo>
                <a:lnTo>
                  <a:pt x="3805427" y="713232"/>
                </a:lnTo>
                <a:lnTo>
                  <a:pt x="0" y="7132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5" name="Google Shape;2255;p43"/>
          <p:cNvSpPr/>
          <p:nvPr/>
        </p:nvSpPr>
        <p:spPr>
          <a:xfrm>
            <a:off x="131064" y="1395983"/>
            <a:ext cx="3805427" cy="713232"/>
          </a:xfrm>
          <a:custGeom>
            <a:avLst/>
            <a:gdLst/>
            <a:ahLst/>
            <a:cxnLst/>
            <a:rect l="l" t="t" r="r" b="b"/>
            <a:pathLst>
              <a:path w="3805427" h="713232" extrusionOk="0">
                <a:moveTo>
                  <a:pt x="0" y="0"/>
                </a:moveTo>
                <a:lnTo>
                  <a:pt x="3805427" y="0"/>
                </a:lnTo>
                <a:lnTo>
                  <a:pt x="3805427" y="713232"/>
                </a:lnTo>
                <a:lnTo>
                  <a:pt x="0" y="713232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0" name="Google Shape;2260;p43"/>
          <p:cNvSpPr/>
          <p:nvPr/>
        </p:nvSpPr>
        <p:spPr>
          <a:xfrm>
            <a:off x="0" y="2109216"/>
            <a:ext cx="9958192" cy="28727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1" name="Google Shape;2261;p43"/>
          <p:cNvSpPr txBox="1"/>
          <p:nvPr/>
        </p:nvSpPr>
        <p:spPr>
          <a:xfrm>
            <a:off x="633234" y="1044448"/>
            <a:ext cx="6606514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Me : Cara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melakukan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6" name="Google Shape;2266;p43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271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114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7" name="Google Shape;2447;p114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54" name="Google Shape;2454;p114"/>
          <p:cNvSpPr txBox="1"/>
          <p:nvPr/>
        </p:nvSpPr>
        <p:spPr>
          <a:xfrm>
            <a:off x="232664" y="6229596"/>
            <a:ext cx="280018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114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439" t="27225" r="36804" b="17879"/>
          <a:stretch/>
        </p:blipFill>
        <p:spPr>
          <a:xfrm>
            <a:off x="512682" y="360592"/>
            <a:ext cx="4921694" cy="318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21788" y="751437"/>
            <a:ext cx="3334737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https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://</a:t>
            </a:r>
          </a:p>
          <a:p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ekatalog.lkpp.go.id/</a:t>
            </a:r>
            <a:r>
              <a:rPr lang="en-US" u="sng" dirty="0" err="1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katalog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/</a:t>
            </a:r>
            <a:r>
              <a:rPr lang="en-US" u="sng" dirty="0" err="1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produk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/detail/66738800?lang=</a:t>
            </a:r>
            <a:r>
              <a:rPr lang="en-US" u="sng" dirty="0" err="1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id&amp;type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=general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33998" t="22935" r="33001" b="48948"/>
          <a:stretch/>
        </p:blipFill>
        <p:spPr>
          <a:xfrm>
            <a:off x="1572017" y="3624765"/>
            <a:ext cx="4915826" cy="235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8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3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0" name="Google Shape;2070;p3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13" name="Google Shape;2113;p31"/>
          <p:cNvSpPr txBox="1"/>
          <p:nvPr/>
        </p:nvSpPr>
        <p:spPr>
          <a:xfrm>
            <a:off x="677582" y="594689"/>
            <a:ext cx="7439283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Brosur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2550" u="sng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550" u="sng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..\Brochure </a:t>
            </a:r>
            <a:r>
              <a:rPr lang="en-US" sz="1800" u="sng" dirty="0" err="1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Vivatmo</a:t>
            </a: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\</a:t>
            </a:r>
            <a:r>
              <a:rPr lang="en-US" sz="1800" u="sng" dirty="0" err="1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Brosur</a:t>
            </a: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 </a:t>
            </a:r>
            <a:r>
              <a:rPr lang="en-US" sz="1800" u="sng" dirty="0" err="1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Vivatmo</a:t>
            </a: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4" action="ppaction://hlinkfile"/>
              </a:rPr>
              <a:t> Indo 30052023_lipat 3 final.pdf</a:t>
            </a:r>
            <a:endParaRPr lang="en-US" sz="1800" u="sng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5" action="ppaction://hlinkfile"/>
              </a:rPr>
              <a:t>..\Brochure </a:t>
            </a:r>
            <a:r>
              <a:rPr lang="en-US" sz="1800" u="sng" dirty="0" err="1" smtClean="0">
                <a:latin typeface="Times New Roman"/>
                <a:ea typeface="Times New Roman"/>
                <a:cs typeface="Times New Roman"/>
                <a:sym typeface="Times New Roman"/>
                <a:hlinkClick r:id="rId5" action="ppaction://hlinkfile"/>
              </a:rPr>
              <a:t>Vivatmo</a:t>
            </a:r>
            <a:r>
              <a:rPr lang="en-US" sz="1800" u="sng" dirty="0" smtClean="0">
                <a:latin typeface="Times New Roman"/>
                <a:ea typeface="Times New Roman"/>
                <a:cs typeface="Times New Roman"/>
                <a:sym typeface="Times New Roman"/>
                <a:hlinkClick r:id="rId5" action="ppaction://hlinkfile"/>
              </a:rPr>
              <a:t>\200721_BHCS_18302_Vivatmo_Indo_Rev.080523.pdf</a:t>
            </a:r>
            <a:endParaRPr lang="en-US" sz="1800" u="sng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lvl="0">
              <a:lnSpc>
                <a:spcPct val="106666"/>
              </a:lnSpc>
            </a:pPr>
            <a:endParaRPr sz="180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8" name="Google Shape;2118;p3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58768" t="24264" r="24409" b="11090"/>
          <a:stretch/>
        </p:blipFill>
        <p:spPr>
          <a:xfrm>
            <a:off x="7792072" y="2049261"/>
            <a:ext cx="2008661" cy="43416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37484" t="20721" r="38231" b="16183"/>
          <a:stretch/>
        </p:blipFill>
        <p:spPr>
          <a:xfrm>
            <a:off x="5091830" y="2558631"/>
            <a:ext cx="2442575" cy="356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28"/>
          <p:cNvSpPr/>
          <p:nvPr/>
        </p:nvSpPr>
        <p:spPr>
          <a:xfrm>
            <a:off x="0" y="1057656"/>
            <a:ext cx="10058400" cy="5658611"/>
          </a:xfrm>
          <a:custGeom>
            <a:avLst/>
            <a:gdLst/>
            <a:ahLst/>
            <a:cxnLst/>
            <a:rect l="l" t="t" r="r" b="b"/>
            <a:pathLst>
              <a:path w="10058400" h="5658611" extrusionOk="0">
                <a:moveTo>
                  <a:pt x="0" y="0"/>
                </a:moveTo>
                <a:lnTo>
                  <a:pt x="10058400" y="0"/>
                </a:lnTo>
                <a:lnTo>
                  <a:pt x="10058400" y="5658611"/>
                </a:lnTo>
                <a:lnTo>
                  <a:pt x="0" y="5658611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26" name="Google Shape;2026;p28"/>
          <p:cNvSpPr/>
          <p:nvPr/>
        </p:nvSpPr>
        <p:spPr>
          <a:xfrm>
            <a:off x="8945880" y="1057655"/>
            <a:ext cx="1112520" cy="56616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27" name="Google Shape;2027;p28"/>
          <p:cNvSpPr txBox="1"/>
          <p:nvPr/>
        </p:nvSpPr>
        <p:spPr>
          <a:xfrm>
            <a:off x="226585" y="1319467"/>
            <a:ext cx="3627258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endParaRPr sz="59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8" name="Google Shape;2028;p28"/>
          <p:cNvSpPr txBox="1"/>
          <p:nvPr/>
        </p:nvSpPr>
        <p:spPr>
          <a:xfrm>
            <a:off x="3991629" y="1319467"/>
            <a:ext cx="1780362" cy="78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25" rIns="0" bIns="0" anchor="t" anchorCtr="0">
            <a:noAutofit/>
          </a:bodyPr>
          <a:lstStyle/>
          <a:p>
            <a:pPr marL="12700" marR="0" lvl="0" indent="0" algn="l" rtl="0">
              <a:lnSpc>
                <a:spcPct val="103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5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</a:t>
            </a:r>
            <a:endParaRPr sz="59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29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4" name="Google Shape;2034;p29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5" name="Google Shape;2035;p29"/>
          <p:cNvSpPr/>
          <p:nvPr/>
        </p:nvSpPr>
        <p:spPr>
          <a:xfrm>
            <a:off x="5093207" y="2161032"/>
            <a:ext cx="4544568" cy="1176527"/>
          </a:xfrm>
          <a:custGeom>
            <a:avLst/>
            <a:gdLst/>
            <a:ahLst/>
            <a:cxnLst/>
            <a:rect l="l" t="t" r="r" b="b"/>
            <a:pathLst>
              <a:path w="4544568" h="1176527" extrusionOk="0">
                <a:moveTo>
                  <a:pt x="0" y="0"/>
                </a:moveTo>
                <a:lnTo>
                  <a:pt x="4544568" y="0"/>
                </a:lnTo>
                <a:lnTo>
                  <a:pt x="4544568" y="1176527"/>
                </a:lnTo>
                <a:lnTo>
                  <a:pt x="0" y="1176527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6" name="Google Shape;2036;p29"/>
          <p:cNvSpPr/>
          <p:nvPr/>
        </p:nvSpPr>
        <p:spPr>
          <a:xfrm>
            <a:off x="5093207" y="3337559"/>
            <a:ext cx="4544568" cy="957072"/>
          </a:xfrm>
          <a:custGeom>
            <a:avLst/>
            <a:gdLst/>
            <a:ahLst/>
            <a:cxnLst/>
            <a:rect l="l" t="t" r="r" b="b"/>
            <a:pathLst>
              <a:path w="4544568" h="957072" extrusionOk="0">
                <a:moveTo>
                  <a:pt x="0" y="0"/>
                </a:moveTo>
                <a:lnTo>
                  <a:pt x="4544568" y="0"/>
                </a:lnTo>
                <a:lnTo>
                  <a:pt x="4544568" y="957072"/>
                </a:lnTo>
                <a:lnTo>
                  <a:pt x="0" y="957072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8" name="Google Shape;2038;p29"/>
          <p:cNvSpPr/>
          <p:nvPr/>
        </p:nvSpPr>
        <p:spPr>
          <a:xfrm>
            <a:off x="0" y="1466528"/>
            <a:ext cx="3869435" cy="309524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9" name="Google Shape;2039;p29"/>
          <p:cNvSpPr/>
          <p:nvPr/>
        </p:nvSpPr>
        <p:spPr>
          <a:xfrm>
            <a:off x="1427967" y="3995803"/>
            <a:ext cx="3319293" cy="210476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40" name="Google Shape;2040;p29"/>
          <p:cNvSpPr txBox="1"/>
          <p:nvPr/>
        </p:nvSpPr>
        <p:spPr>
          <a:xfrm>
            <a:off x="363809" y="518131"/>
            <a:ext cx="8341780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80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800" u="sng" dirty="0">
                <a:latin typeface="Times New Roman"/>
                <a:ea typeface="Times New Roman"/>
                <a:cs typeface="Times New Roman"/>
                <a:sym typeface="Times New Roman"/>
              </a:rPr>
              <a:t>– Professional </a:t>
            </a:r>
            <a:r>
              <a:rPr lang="en-US" sz="28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asthma management</a:t>
            </a:r>
            <a:endParaRPr sz="280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2" name="Google Shape;2042;p29"/>
          <p:cNvSpPr txBox="1"/>
          <p:nvPr/>
        </p:nvSpPr>
        <p:spPr>
          <a:xfrm>
            <a:off x="363809" y="1294795"/>
            <a:ext cx="6287512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355600" marR="0" lvl="0" indent="-34290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200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Fungsi</a:t>
            </a:r>
            <a:r>
              <a:rPr lang="en-ID" sz="20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optimal </a:t>
            </a:r>
            <a:r>
              <a:rPr lang="en-ID" sz="200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ID" sz="20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penggunaan</a:t>
            </a:r>
            <a:r>
              <a:rPr lang="en-ID" sz="20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klinis</a:t>
            </a:r>
            <a:endParaRPr sz="2000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7" name="Google Shape;2047;p29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8" name="Google Shape;2048;p29"/>
          <p:cNvSpPr txBox="1"/>
          <p:nvPr/>
        </p:nvSpPr>
        <p:spPr>
          <a:xfrm>
            <a:off x="5093206" y="1158952"/>
            <a:ext cx="4965194" cy="49954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1350" rIns="0" bIns="0" anchor="t" anchorCtr="0">
            <a:noAutofit/>
          </a:bodyPr>
          <a:lstStyle/>
          <a:p>
            <a:pPr marL="251479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Unit </a:t>
            </a:r>
            <a:r>
              <a:rPr lang="en-US" sz="1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wireless </a:t>
            </a:r>
            <a:endParaRPr sz="1600" b="1" dirty="0">
              <a:solidFill>
                <a:srgbClr val="FFFF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Dudukan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untuk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charge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baterei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Power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baterei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untuk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30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measurements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12095" marR="662855" lvl="0" indent="-260615" algn="l" rtl="0"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Komunikasi,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kontrol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supervisi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via Bluetooth Low Energy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1594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Interaksi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via Touchscreen</a:t>
            </a:r>
            <a:endParaRPr sz="1600" b="1" dirty="0">
              <a:solidFill>
                <a:srgbClr val="FFFF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Tersedia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animasi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selama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proses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D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isplay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grafik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hasil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Sinkronisasi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data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dengan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unit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pengukuran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38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Data management</a:t>
            </a:r>
            <a:endParaRPr sz="1600" b="1" dirty="0">
              <a:solidFill>
                <a:srgbClr val="FFFF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Managemen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data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pasien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Print and export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hasil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pengukuran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12095" marR="70756" lvl="0" indent="-260615" algn="l" rtl="0"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Terhubung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dengan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semua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interfaces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(USB, 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12095" marR="70756" lvl="0" indent="0" algn="l" rtl="0">
              <a:spcBef>
                <a:spcPts val="103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Ethernet, WLAN)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Integrasi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dalam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IT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klinis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menggunakan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komunikasi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</a:p>
          <a:p>
            <a:pPr marL="251479" marR="0" lvl="0" indent="0" algn="l" rtl="0">
              <a:lnSpc>
                <a:spcPct val="95825"/>
              </a:lnSpc>
              <a:spcBef>
                <a:spcPts val="118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via</a:t>
            </a:r>
            <a:r>
              <a:rPr lang="en-US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HL7/GDT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51479" marR="0" lvl="0" indent="0" algn="l" rtl="0">
              <a:lnSpc>
                <a:spcPct val="9582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 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Tersedia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remote update via platform </a:t>
            </a:r>
            <a:r>
              <a:rPr lang="en-US" sz="16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koneksi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12095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Vivasuite</a:t>
            </a:r>
            <a:endParaRPr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30"/>
          <p:cNvSpPr/>
          <p:nvPr/>
        </p:nvSpPr>
        <p:spPr>
          <a:xfrm>
            <a:off x="0" y="6463304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6" name="Google Shape;2056;p30"/>
          <p:cNvSpPr txBox="1"/>
          <p:nvPr/>
        </p:nvSpPr>
        <p:spPr>
          <a:xfrm>
            <a:off x="226646" y="469429"/>
            <a:ext cx="180920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pro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7" name="Google Shape;2057;p30"/>
          <p:cNvSpPr txBox="1"/>
          <p:nvPr/>
        </p:nvSpPr>
        <p:spPr>
          <a:xfrm>
            <a:off x="351906" y="1045423"/>
            <a:ext cx="6686077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Tujuan</a:t>
            </a:r>
            <a:r>
              <a:rPr lang="en-US" sz="240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240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indikasi</a:t>
            </a:r>
            <a:r>
              <a:rPr lang="en-US" sz="240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penggunaan</a:t>
            </a:r>
            <a:r>
              <a:rPr lang="en-US" sz="240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3" name="Google Shape;2063;p30"/>
          <p:cNvSpPr txBox="1"/>
          <p:nvPr/>
        </p:nvSpPr>
        <p:spPr>
          <a:xfrm>
            <a:off x="232664" y="6505168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</a:t>
            </a:r>
            <a:endParaRPr sz="11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4" name="Google Shape;2064;p30"/>
          <p:cNvSpPr txBox="1"/>
          <p:nvPr/>
        </p:nvSpPr>
        <p:spPr>
          <a:xfrm>
            <a:off x="226646" y="1790936"/>
            <a:ext cx="9400032" cy="35702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40625" rIns="0" bIns="0" anchor="t" anchorCtr="0">
            <a:noAutofit/>
          </a:bodyPr>
          <a:lstStyle/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fractional NO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quantitatif</a:t>
            </a:r>
            <a:endParaRPr lang="en-US" sz="20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Mengukur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perubahan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konsentrasi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pernafasan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guna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mengevaluasi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terapi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anti-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inflamasi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asma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melakukan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exhalasi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via disposable mouthpiece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umur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7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atau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lebih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tua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berdasarkan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rekomendasi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dari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European Respiratory Society (ERS)  and 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American Thoracic Society (</a:t>
            </a:r>
            <a:r>
              <a:rPr lang="en-US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ATS)</a:t>
            </a:r>
          </a:p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71115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ATS 2011 : diagnosis </a:t>
            </a:r>
            <a:r>
              <a:rPr lang="en-US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eosinophilic airway inflammation and in determining the likelihood </a:t>
            </a:r>
            <a:r>
              <a:rPr lang="en-US" sz="16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</a:t>
            </a:r>
            <a:r>
              <a:rPr lang="en-US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responsiveness to anti-inflammatory pharmacological therapy in individuals with chronic respiratory symptoms possibly </a:t>
            </a:r>
            <a:r>
              <a:rPr lang="en-US" sz="16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due </a:t>
            </a:r>
            <a:r>
              <a:rPr lang="en-US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airway inflammation. </a:t>
            </a:r>
          </a:p>
          <a:p>
            <a:pPr marL="85365" marR="0" lvl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en-US" sz="1600" dirty="0" smtClean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3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0" name="Google Shape;2070;p3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13" name="Google Shape;2113;p31"/>
          <p:cNvSpPr txBox="1"/>
          <p:nvPr/>
        </p:nvSpPr>
        <p:spPr>
          <a:xfrm>
            <a:off x="226646" y="544585"/>
            <a:ext cx="180920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dirty="0">
                <a:latin typeface="Times New Roman"/>
                <a:ea typeface="Times New Roman"/>
                <a:cs typeface="Times New Roman"/>
                <a:sym typeface="Times New Roman"/>
              </a:rPr>
              <a:t> pro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4" name="Google Shape;2114;p31"/>
          <p:cNvSpPr txBox="1"/>
          <p:nvPr/>
        </p:nvSpPr>
        <p:spPr>
          <a:xfrm>
            <a:off x="239268" y="976523"/>
            <a:ext cx="467093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Technical data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8" name="Google Shape;2118;p3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9267" y="1608876"/>
            <a:ext cx="9177946" cy="4453595"/>
            <a:chOff x="239268" y="2010155"/>
            <a:chExt cx="8535692" cy="3784092"/>
          </a:xfrm>
        </p:grpSpPr>
        <p:sp>
          <p:nvSpPr>
            <p:cNvPr id="2071" name="Google Shape;2071;p31"/>
            <p:cNvSpPr/>
            <p:nvPr/>
          </p:nvSpPr>
          <p:spPr>
            <a:xfrm>
              <a:off x="245364" y="2016251"/>
              <a:ext cx="8502396" cy="249936"/>
            </a:xfrm>
            <a:custGeom>
              <a:avLst/>
              <a:gdLst/>
              <a:ahLst/>
              <a:cxnLst/>
              <a:rect l="l" t="t" r="r" b="b"/>
              <a:pathLst>
                <a:path w="8502396" h="249936" extrusionOk="0">
                  <a:moveTo>
                    <a:pt x="0" y="0"/>
                  </a:moveTo>
                  <a:lnTo>
                    <a:pt x="8502396" y="0"/>
                  </a:lnTo>
                  <a:lnTo>
                    <a:pt x="8502396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2" name="Google Shape;2072;p31"/>
            <p:cNvSpPr/>
            <p:nvPr/>
          </p:nvSpPr>
          <p:spPr>
            <a:xfrm>
              <a:off x="245364" y="2266187"/>
              <a:ext cx="2610611" cy="225552"/>
            </a:xfrm>
            <a:custGeom>
              <a:avLst/>
              <a:gdLst/>
              <a:ahLst/>
              <a:cxnLst/>
              <a:rect l="l" t="t" r="r" b="b"/>
              <a:pathLst>
                <a:path w="2610611" h="225552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25552"/>
                  </a:lnTo>
                  <a:lnTo>
                    <a:pt x="0" y="225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3" name="Google Shape;2073;p31"/>
            <p:cNvSpPr/>
            <p:nvPr/>
          </p:nvSpPr>
          <p:spPr>
            <a:xfrm>
              <a:off x="2855975" y="2266187"/>
              <a:ext cx="5891784" cy="225552"/>
            </a:xfrm>
            <a:custGeom>
              <a:avLst/>
              <a:gdLst/>
              <a:ahLst/>
              <a:cxnLst/>
              <a:rect l="l" t="t" r="r" b="b"/>
              <a:pathLst>
                <a:path w="5891784" h="225552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25552"/>
                  </a:lnTo>
                  <a:lnTo>
                    <a:pt x="0" y="225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4" name="Google Shape;2074;p31"/>
            <p:cNvSpPr/>
            <p:nvPr/>
          </p:nvSpPr>
          <p:spPr>
            <a:xfrm>
              <a:off x="245364" y="2491740"/>
              <a:ext cx="2610611" cy="316991"/>
            </a:xfrm>
            <a:custGeom>
              <a:avLst/>
              <a:gdLst/>
              <a:ahLst/>
              <a:cxnLst/>
              <a:rect l="l" t="t" r="r" b="b"/>
              <a:pathLst>
                <a:path w="2610611" h="316991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5" name="Google Shape;2075;p31"/>
            <p:cNvSpPr/>
            <p:nvPr/>
          </p:nvSpPr>
          <p:spPr>
            <a:xfrm>
              <a:off x="2855975" y="2491740"/>
              <a:ext cx="5891784" cy="316991"/>
            </a:xfrm>
            <a:custGeom>
              <a:avLst/>
              <a:gdLst/>
              <a:ahLst/>
              <a:cxnLst/>
              <a:rect l="l" t="t" r="r" b="b"/>
              <a:pathLst>
                <a:path w="5891784" h="316991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6" name="Google Shape;2076;p31"/>
            <p:cNvSpPr/>
            <p:nvPr/>
          </p:nvSpPr>
          <p:spPr>
            <a:xfrm>
              <a:off x="245364" y="2808732"/>
              <a:ext cx="2610611" cy="316991"/>
            </a:xfrm>
            <a:custGeom>
              <a:avLst/>
              <a:gdLst/>
              <a:ahLst/>
              <a:cxnLst/>
              <a:rect l="l" t="t" r="r" b="b"/>
              <a:pathLst>
                <a:path w="2610611" h="316991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7" name="Google Shape;2077;p31"/>
            <p:cNvSpPr/>
            <p:nvPr/>
          </p:nvSpPr>
          <p:spPr>
            <a:xfrm>
              <a:off x="2855975" y="2808732"/>
              <a:ext cx="5891784" cy="316991"/>
            </a:xfrm>
            <a:custGeom>
              <a:avLst/>
              <a:gdLst/>
              <a:ahLst/>
              <a:cxnLst/>
              <a:rect l="l" t="t" r="r" b="b"/>
              <a:pathLst>
                <a:path w="5891784" h="316991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8" name="Google Shape;2078;p31"/>
            <p:cNvSpPr/>
            <p:nvPr/>
          </p:nvSpPr>
          <p:spPr>
            <a:xfrm>
              <a:off x="245364" y="3125724"/>
              <a:ext cx="2610611" cy="237743"/>
            </a:xfrm>
            <a:custGeom>
              <a:avLst/>
              <a:gdLst/>
              <a:ahLst/>
              <a:cxnLst/>
              <a:rect l="l" t="t" r="r" b="b"/>
              <a:pathLst>
                <a:path w="2610611" h="237743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37743"/>
                  </a:lnTo>
                  <a:lnTo>
                    <a:pt x="0" y="237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9" name="Google Shape;2079;p31"/>
            <p:cNvSpPr/>
            <p:nvPr/>
          </p:nvSpPr>
          <p:spPr>
            <a:xfrm>
              <a:off x="2855975" y="3125724"/>
              <a:ext cx="5891784" cy="237743"/>
            </a:xfrm>
            <a:custGeom>
              <a:avLst/>
              <a:gdLst/>
              <a:ahLst/>
              <a:cxnLst/>
              <a:rect l="l" t="t" r="r" b="b"/>
              <a:pathLst>
                <a:path w="5891784" h="237743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37743"/>
                  </a:lnTo>
                  <a:lnTo>
                    <a:pt x="0" y="237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0" name="Google Shape;2080;p31"/>
            <p:cNvSpPr/>
            <p:nvPr/>
          </p:nvSpPr>
          <p:spPr>
            <a:xfrm>
              <a:off x="245364" y="3363467"/>
              <a:ext cx="8502396" cy="187451"/>
            </a:xfrm>
            <a:custGeom>
              <a:avLst/>
              <a:gdLst/>
              <a:ahLst/>
              <a:cxnLst/>
              <a:rect l="l" t="t" r="r" b="b"/>
              <a:pathLst>
                <a:path w="8502396" h="187451" extrusionOk="0">
                  <a:moveTo>
                    <a:pt x="0" y="0"/>
                  </a:moveTo>
                  <a:lnTo>
                    <a:pt x="8502396" y="0"/>
                  </a:lnTo>
                  <a:lnTo>
                    <a:pt x="8502396" y="187451"/>
                  </a:lnTo>
                  <a:lnTo>
                    <a:pt x="0" y="187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1" name="Google Shape;2081;p31"/>
            <p:cNvSpPr/>
            <p:nvPr/>
          </p:nvSpPr>
          <p:spPr>
            <a:xfrm>
              <a:off x="245364" y="3550919"/>
              <a:ext cx="2610611" cy="237744"/>
            </a:xfrm>
            <a:custGeom>
              <a:avLst/>
              <a:gdLst/>
              <a:ahLst/>
              <a:cxnLst/>
              <a:rect l="l" t="t" r="r" b="b"/>
              <a:pathLst>
                <a:path w="2610611" h="237744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2" name="Google Shape;2082;p31"/>
            <p:cNvSpPr/>
            <p:nvPr/>
          </p:nvSpPr>
          <p:spPr>
            <a:xfrm>
              <a:off x="2855975" y="3550919"/>
              <a:ext cx="5891784" cy="237744"/>
            </a:xfrm>
            <a:custGeom>
              <a:avLst/>
              <a:gdLst/>
              <a:ahLst/>
              <a:cxnLst/>
              <a:rect l="l" t="t" r="r" b="b"/>
              <a:pathLst>
                <a:path w="5891784" h="237744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3" name="Google Shape;2083;p31"/>
            <p:cNvSpPr/>
            <p:nvPr/>
          </p:nvSpPr>
          <p:spPr>
            <a:xfrm>
              <a:off x="245364" y="3788664"/>
              <a:ext cx="2610611" cy="237743"/>
            </a:xfrm>
            <a:custGeom>
              <a:avLst/>
              <a:gdLst/>
              <a:ahLst/>
              <a:cxnLst/>
              <a:rect l="l" t="t" r="r" b="b"/>
              <a:pathLst>
                <a:path w="2610611" h="237743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37743"/>
                  </a:lnTo>
                  <a:lnTo>
                    <a:pt x="0" y="237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4" name="Google Shape;2084;p31"/>
            <p:cNvSpPr/>
            <p:nvPr/>
          </p:nvSpPr>
          <p:spPr>
            <a:xfrm>
              <a:off x="2855975" y="3788664"/>
              <a:ext cx="5891784" cy="237743"/>
            </a:xfrm>
            <a:custGeom>
              <a:avLst/>
              <a:gdLst/>
              <a:ahLst/>
              <a:cxnLst/>
              <a:rect l="l" t="t" r="r" b="b"/>
              <a:pathLst>
                <a:path w="5891784" h="237743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37743"/>
                  </a:lnTo>
                  <a:lnTo>
                    <a:pt x="0" y="237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5" name="Google Shape;2085;p31"/>
            <p:cNvSpPr/>
            <p:nvPr/>
          </p:nvSpPr>
          <p:spPr>
            <a:xfrm>
              <a:off x="245364" y="4026408"/>
              <a:ext cx="8502396" cy="173735"/>
            </a:xfrm>
            <a:custGeom>
              <a:avLst/>
              <a:gdLst/>
              <a:ahLst/>
              <a:cxnLst/>
              <a:rect l="l" t="t" r="r" b="b"/>
              <a:pathLst>
                <a:path w="8502396" h="173735" extrusionOk="0">
                  <a:moveTo>
                    <a:pt x="0" y="0"/>
                  </a:moveTo>
                  <a:lnTo>
                    <a:pt x="8502396" y="0"/>
                  </a:lnTo>
                  <a:lnTo>
                    <a:pt x="8502396" y="173735"/>
                  </a:lnTo>
                  <a:lnTo>
                    <a:pt x="0" y="173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6" name="Google Shape;2086;p31"/>
            <p:cNvSpPr/>
            <p:nvPr/>
          </p:nvSpPr>
          <p:spPr>
            <a:xfrm>
              <a:off x="245364" y="4200143"/>
              <a:ext cx="2610611" cy="249936"/>
            </a:xfrm>
            <a:custGeom>
              <a:avLst/>
              <a:gdLst/>
              <a:ahLst/>
              <a:cxnLst/>
              <a:rect l="l" t="t" r="r" b="b"/>
              <a:pathLst>
                <a:path w="2610611" h="249936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7" name="Google Shape;2087;p31"/>
            <p:cNvSpPr/>
            <p:nvPr/>
          </p:nvSpPr>
          <p:spPr>
            <a:xfrm>
              <a:off x="2855975" y="4200143"/>
              <a:ext cx="5891784" cy="249936"/>
            </a:xfrm>
            <a:custGeom>
              <a:avLst/>
              <a:gdLst/>
              <a:ahLst/>
              <a:cxnLst/>
              <a:rect l="l" t="t" r="r" b="b"/>
              <a:pathLst>
                <a:path w="5891784" h="249936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49936"/>
                  </a:lnTo>
                  <a:lnTo>
                    <a:pt x="0" y="249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8" name="Google Shape;2088;p31"/>
            <p:cNvSpPr/>
            <p:nvPr/>
          </p:nvSpPr>
          <p:spPr>
            <a:xfrm>
              <a:off x="245364" y="4450080"/>
              <a:ext cx="2610611" cy="249935"/>
            </a:xfrm>
            <a:custGeom>
              <a:avLst/>
              <a:gdLst/>
              <a:ahLst/>
              <a:cxnLst/>
              <a:rect l="l" t="t" r="r" b="b"/>
              <a:pathLst>
                <a:path w="2610611" h="249935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9" name="Google Shape;2089;p31"/>
            <p:cNvSpPr/>
            <p:nvPr/>
          </p:nvSpPr>
          <p:spPr>
            <a:xfrm>
              <a:off x="2855975" y="4450080"/>
              <a:ext cx="5891784" cy="249935"/>
            </a:xfrm>
            <a:custGeom>
              <a:avLst/>
              <a:gdLst/>
              <a:ahLst/>
              <a:cxnLst/>
              <a:rect l="l" t="t" r="r" b="b"/>
              <a:pathLst>
                <a:path w="5891784" h="249935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49935"/>
                  </a:lnTo>
                  <a:lnTo>
                    <a:pt x="0" y="249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0" name="Google Shape;2090;p31"/>
            <p:cNvSpPr/>
            <p:nvPr/>
          </p:nvSpPr>
          <p:spPr>
            <a:xfrm>
              <a:off x="245364" y="4700016"/>
              <a:ext cx="2610611" cy="236219"/>
            </a:xfrm>
            <a:custGeom>
              <a:avLst/>
              <a:gdLst/>
              <a:ahLst/>
              <a:cxnLst/>
              <a:rect l="l" t="t" r="r" b="b"/>
              <a:pathLst>
                <a:path w="2610611" h="236219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36219"/>
                  </a:lnTo>
                  <a:lnTo>
                    <a:pt x="0" y="236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1" name="Google Shape;2091;p31"/>
            <p:cNvSpPr/>
            <p:nvPr/>
          </p:nvSpPr>
          <p:spPr>
            <a:xfrm>
              <a:off x="2855975" y="4700016"/>
              <a:ext cx="5891784" cy="236219"/>
            </a:xfrm>
            <a:custGeom>
              <a:avLst/>
              <a:gdLst/>
              <a:ahLst/>
              <a:cxnLst/>
              <a:rect l="l" t="t" r="r" b="b"/>
              <a:pathLst>
                <a:path w="5891784" h="236219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36219"/>
                  </a:lnTo>
                  <a:lnTo>
                    <a:pt x="0" y="236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2" name="Google Shape;2092;p31"/>
            <p:cNvSpPr/>
            <p:nvPr/>
          </p:nvSpPr>
          <p:spPr>
            <a:xfrm>
              <a:off x="245364" y="4936235"/>
              <a:ext cx="2610611" cy="248412"/>
            </a:xfrm>
            <a:custGeom>
              <a:avLst/>
              <a:gdLst/>
              <a:ahLst/>
              <a:cxnLst/>
              <a:rect l="l" t="t" r="r" b="b"/>
              <a:pathLst>
                <a:path w="2610611" h="248412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48412"/>
                  </a:lnTo>
                  <a:lnTo>
                    <a:pt x="0" y="248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3" name="Google Shape;2093;p31"/>
            <p:cNvSpPr/>
            <p:nvPr/>
          </p:nvSpPr>
          <p:spPr>
            <a:xfrm>
              <a:off x="2855975" y="4936235"/>
              <a:ext cx="5891784" cy="248412"/>
            </a:xfrm>
            <a:custGeom>
              <a:avLst/>
              <a:gdLst/>
              <a:ahLst/>
              <a:cxnLst/>
              <a:rect l="l" t="t" r="r" b="b"/>
              <a:pathLst>
                <a:path w="5891784" h="248412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48412"/>
                  </a:lnTo>
                  <a:lnTo>
                    <a:pt x="0" y="248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4" name="Google Shape;2094;p31"/>
            <p:cNvSpPr/>
            <p:nvPr/>
          </p:nvSpPr>
          <p:spPr>
            <a:xfrm>
              <a:off x="245364" y="5184648"/>
              <a:ext cx="2610611" cy="316991"/>
            </a:xfrm>
            <a:custGeom>
              <a:avLst/>
              <a:gdLst/>
              <a:ahLst/>
              <a:cxnLst/>
              <a:rect l="l" t="t" r="r" b="b"/>
              <a:pathLst>
                <a:path w="2610611" h="316991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5" name="Google Shape;2095;p31"/>
            <p:cNvSpPr/>
            <p:nvPr/>
          </p:nvSpPr>
          <p:spPr>
            <a:xfrm>
              <a:off x="2855975" y="5184648"/>
              <a:ext cx="5891784" cy="316991"/>
            </a:xfrm>
            <a:custGeom>
              <a:avLst/>
              <a:gdLst/>
              <a:ahLst/>
              <a:cxnLst/>
              <a:rect l="l" t="t" r="r" b="b"/>
              <a:pathLst>
                <a:path w="5891784" h="316991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316991"/>
                  </a:lnTo>
                  <a:lnTo>
                    <a:pt x="0" y="316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6" name="Google Shape;2096;p31"/>
            <p:cNvSpPr/>
            <p:nvPr/>
          </p:nvSpPr>
          <p:spPr>
            <a:xfrm>
              <a:off x="245364" y="5501639"/>
              <a:ext cx="2610611" cy="286512"/>
            </a:xfrm>
            <a:custGeom>
              <a:avLst/>
              <a:gdLst/>
              <a:ahLst/>
              <a:cxnLst/>
              <a:rect l="l" t="t" r="r" b="b"/>
              <a:pathLst>
                <a:path w="2610611" h="286512" extrusionOk="0">
                  <a:moveTo>
                    <a:pt x="0" y="0"/>
                  </a:moveTo>
                  <a:lnTo>
                    <a:pt x="2610611" y="0"/>
                  </a:lnTo>
                  <a:lnTo>
                    <a:pt x="2610611" y="286512"/>
                  </a:lnTo>
                  <a:lnTo>
                    <a:pt x="0" y="286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B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7" name="Google Shape;2097;p31"/>
            <p:cNvSpPr/>
            <p:nvPr/>
          </p:nvSpPr>
          <p:spPr>
            <a:xfrm>
              <a:off x="2855975" y="5501639"/>
              <a:ext cx="5891784" cy="286512"/>
            </a:xfrm>
            <a:custGeom>
              <a:avLst/>
              <a:gdLst/>
              <a:ahLst/>
              <a:cxnLst/>
              <a:rect l="l" t="t" r="r" b="b"/>
              <a:pathLst>
                <a:path w="5891784" h="286512" extrusionOk="0">
                  <a:moveTo>
                    <a:pt x="0" y="0"/>
                  </a:moveTo>
                  <a:lnTo>
                    <a:pt x="5891784" y="0"/>
                  </a:lnTo>
                  <a:lnTo>
                    <a:pt x="5891784" y="286512"/>
                  </a:lnTo>
                  <a:lnTo>
                    <a:pt x="0" y="286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E1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8" name="Google Shape;2098;p31"/>
            <p:cNvSpPr/>
            <p:nvPr/>
          </p:nvSpPr>
          <p:spPr>
            <a:xfrm>
              <a:off x="2855975" y="2010155"/>
              <a:ext cx="0" cy="3784092"/>
            </a:xfrm>
            <a:custGeom>
              <a:avLst/>
              <a:gdLst/>
              <a:ahLst/>
              <a:cxnLst/>
              <a:rect l="l" t="t" r="r" b="b"/>
              <a:pathLst>
                <a:path w="120000" h="3784092" extrusionOk="0">
                  <a:moveTo>
                    <a:pt x="0" y="0"/>
                  </a:moveTo>
                  <a:lnTo>
                    <a:pt x="0" y="3784092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9" name="Google Shape;2099;p31"/>
            <p:cNvSpPr/>
            <p:nvPr/>
          </p:nvSpPr>
          <p:spPr>
            <a:xfrm>
              <a:off x="239268" y="2266187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0" name="Google Shape;2100;p31"/>
            <p:cNvSpPr/>
            <p:nvPr/>
          </p:nvSpPr>
          <p:spPr>
            <a:xfrm>
              <a:off x="239268" y="2491740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1" name="Google Shape;2101;p31"/>
            <p:cNvSpPr/>
            <p:nvPr/>
          </p:nvSpPr>
          <p:spPr>
            <a:xfrm>
              <a:off x="239268" y="2808732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2" name="Google Shape;2102;p31"/>
            <p:cNvSpPr/>
            <p:nvPr/>
          </p:nvSpPr>
          <p:spPr>
            <a:xfrm>
              <a:off x="239268" y="3125724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3" name="Google Shape;2103;p31"/>
            <p:cNvSpPr/>
            <p:nvPr/>
          </p:nvSpPr>
          <p:spPr>
            <a:xfrm>
              <a:off x="239268" y="3363467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4" name="Google Shape;2104;p31"/>
            <p:cNvSpPr/>
            <p:nvPr/>
          </p:nvSpPr>
          <p:spPr>
            <a:xfrm>
              <a:off x="239268" y="3550919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5" name="Google Shape;2105;p31"/>
            <p:cNvSpPr/>
            <p:nvPr/>
          </p:nvSpPr>
          <p:spPr>
            <a:xfrm>
              <a:off x="239268" y="3788664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6" name="Google Shape;2106;p31"/>
            <p:cNvSpPr/>
            <p:nvPr/>
          </p:nvSpPr>
          <p:spPr>
            <a:xfrm>
              <a:off x="239268" y="4026408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7" name="Google Shape;2107;p31"/>
            <p:cNvSpPr/>
            <p:nvPr/>
          </p:nvSpPr>
          <p:spPr>
            <a:xfrm>
              <a:off x="239268" y="4200143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8" name="Google Shape;2108;p31"/>
            <p:cNvSpPr/>
            <p:nvPr/>
          </p:nvSpPr>
          <p:spPr>
            <a:xfrm>
              <a:off x="239268" y="4450080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09" name="Google Shape;2109;p31"/>
            <p:cNvSpPr/>
            <p:nvPr/>
          </p:nvSpPr>
          <p:spPr>
            <a:xfrm>
              <a:off x="239268" y="4700016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10" name="Google Shape;2110;p31"/>
            <p:cNvSpPr/>
            <p:nvPr/>
          </p:nvSpPr>
          <p:spPr>
            <a:xfrm>
              <a:off x="239268" y="4936235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11" name="Google Shape;2111;p31"/>
            <p:cNvSpPr/>
            <p:nvPr/>
          </p:nvSpPr>
          <p:spPr>
            <a:xfrm>
              <a:off x="239268" y="5184648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12" name="Google Shape;2112;p31"/>
            <p:cNvSpPr/>
            <p:nvPr/>
          </p:nvSpPr>
          <p:spPr>
            <a:xfrm>
              <a:off x="239268" y="5501639"/>
              <a:ext cx="8514587" cy="0"/>
            </a:xfrm>
            <a:custGeom>
              <a:avLst/>
              <a:gdLst/>
              <a:ahLst/>
              <a:cxnLst/>
              <a:rect l="l" t="t" r="r" b="b"/>
              <a:pathLst>
                <a:path w="8514587" h="120000" extrusionOk="0">
                  <a:moveTo>
                    <a:pt x="0" y="0"/>
                  </a:moveTo>
                  <a:lnTo>
                    <a:pt x="8514587" y="0"/>
                  </a:lnTo>
                </a:path>
              </a:pathLst>
            </a:custGeom>
            <a:noFill/>
            <a:ln w="12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17" name="Google Shape;2117;p31"/>
            <p:cNvSpPr txBox="1"/>
            <p:nvPr/>
          </p:nvSpPr>
          <p:spPr>
            <a:xfrm>
              <a:off x="2910379" y="5357014"/>
              <a:ext cx="3122007" cy="153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125" rIns="0" bIns="0" anchor="ctr" anchorCtr="0">
              <a:noAutofit/>
            </a:bodyPr>
            <a:lstStyle/>
            <a:p>
              <a:pPr marL="12700" marR="0" lvl="0" indent="0" algn="l" rtl="0">
                <a:lnSpc>
                  <a:spcPct val="112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Expressed as the upper/lower confidence limit of 95 %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19" name="Google Shape;2119;p31"/>
            <p:cNvSpPr txBox="1"/>
            <p:nvPr/>
          </p:nvSpPr>
          <p:spPr>
            <a:xfrm>
              <a:off x="245364" y="2016251"/>
              <a:ext cx="2610611" cy="249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33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Feature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0" name="Google Shape;2120;p31"/>
            <p:cNvSpPr txBox="1"/>
            <p:nvPr/>
          </p:nvSpPr>
          <p:spPr>
            <a:xfrm>
              <a:off x="2855975" y="2016251"/>
              <a:ext cx="5891784" cy="249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450" rIns="0" bIns="0" anchor="ctr" anchorCtr="0">
              <a:noAutofit/>
            </a:bodyPr>
            <a:lstStyle/>
            <a:p>
              <a:pPr marL="85319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Description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1" name="Google Shape;2121;p31"/>
            <p:cNvSpPr txBox="1"/>
            <p:nvPr/>
          </p:nvSpPr>
          <p:spPr>
            <a:xfrm>
              <a:off x="245364" y="2266187"/>
              <a:ext cx="2610611" cy="225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127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Operating conditions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2" name="Google Shape;2122;p31"/>
            <p:cNvSpPr txBox="1"/>
            <p:nvPr/>
          </p:nvSpPr>
          <p:spPr>
            <a:xfrm>
              <a:off x="2855975" y="2266187"/>
              <a:ext cx="5891784" cy="225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0000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+15 °C to +27 °C / 15 % to 60 % relative air humidity (non-condensing) / 780 to 1100  hPa air pressure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3" name="Google Shape;2123;p31"/>
            <p:cNvSpPr txBox="1"/>
            <p:nvPr/>
          </p:nvSpPr>
          <p:spPr>
            <a:xfrm>
              <a:off x="245364" y="2491740"/>
              <a:ext cx="2610611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6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 smtClean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Transportation </a:t>
              </a:r>
              <a:r>
                <a:rPr lang="en-US" sz="1100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conditions</a:t>
              </a:r>
              <a:endParaRPr sz="11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4" name="Google Shape;2124;p31"/>
            <p:cNvSpPr txBox="1"/>
            <p:nvPr/>
          </p:nvSpPr>
          <p:spPr>
            <a:xfrm>
              <a:off x="2883176" y="2491241"/>
              <a:ext cx="5891784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latin typeface="Times New Roman"/>
                  <a:ea typeface="Times New Roman"/>
                  <a:cs typeface="Times New Roman"/>
                  <a:sym typeface="Times New Roman"/>
                </a:rPr>
                <a:t>-20°C to +60 °C for max. 72 hours / ≤ 85 % % relative air humidity for max. 72 hours / 780 to </a:t>
              </a:r>
              <a:r>
                <a:rPr lang="en-US" sz="1100" dirty="0" smtClean="0">
                  <a:latin typeface="Times New Roman"/>
                  <a:ea typeface="Times New Roman"/>
                  <a:cs typeface="Times New Roman"/>
                  <a:sym typeface="Times New Roman"/>
                </a:rPr>
                <a:t>1100 </a:t>
              </a:r>
              <a:r>
                <a:rPr lang="en-US" sz="1100" dirty="0" err="1" smtClean="0">
                  <a:latin typeface="Times New Roman"/>
                  <a:ea typeface="Times New Roman"/>
                  <a:cs typeface="Times New Roman"/>
                  <a:sym typeface="Times New Roman"/>
                </a:rPr>
                <a:t>hPa</a:t>
              </a:r>
              <a:r>
                <a:rPr lang="en-US" sz="1100" dirty="0" smtClean="0">
                  <a:latin typeface="Times New Roman"/>
                  <a:ea typeface="Times New Roman"/>
                  <a:cs typeface="Times New Roman"/>
                  <a:sym typeface="Times New Roman"/>
                </a:rPr>
                <a:t> air pressure</a:t>
              </a:r>
              <a:endParaRPr sz="11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5" name="Google Shape;2125;p31"/>
            <p:cNvSpPr txBox="1"/>
            <p:nvPr/>
          </p:nvSpPr>
          <p:spPr>
            <a:xfrm>
              <a:off x="245364" y="2808732"/>
              <a:ext cx="2610611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50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Storage conditions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6" name="Google Shape;2126;p31"/>
            <p:cNvSpPr txBox="1"/>
            <p:nvPr/>
          </p:nvSpPr>
          <p:spPr>
            <a:xfrm>
              <a:off x="2855975" y="2808732"/>
              <a:ext cx="5891784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+5 °C to +27 °C / 10 % to 60 % relative air humidity between uses / 780 to 1100  hPa air pressure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7" name="Google Shape;2127;p31"/>
            <p:cNvSpPr txBox="1"/>
            <p:nvPr/>
          </p:nvSpPr>
          <p:spPr>
            <a:xfrm>
              <a:off x="245364" y="3125724"/>
              <a:ext cx="2610611" cy="237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Operating Time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8" name="Google Shape;2128;p31"/>
            <p:cNvSpPr txBox="1"/>
            <p:nvPr/>
          </p:nvSpPr>
          <p:spPr>
            <a:xfrm>
              <a:off x="2855975" y="3125724"/>
              <a:ext cx="5891784" cy="237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 years</a:t>
              </a:r>
              <a:endParaRPr sz="1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9" name="Google Shape;2129;p31"/>
            <p:cNvSpPr txBox="1"/>
            <p:nvPr/>
          </p:nvSpPr>
          <p:spPr>
            <a:xfrm>
              <a:off x="245364" y="3363467"/>
              <a:ext cx="2610611" cy="18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4750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BASESTATION</a:t>
              </a:r>
              <a:endParaRPr sz="11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0" name="Google Shape;2130;p31"/>
            <p:cNvSpPr txBox="1"/>
            <p:nvPr/>
          </p:nvSpPr>
          <p:spPr>
            <a:xfrm>
              <a:off x="2855975" y="3363467"/>
              <a:ext cx="5891784" cy="18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31" name="Google Shape;2131;p31"/>
            <p:cNvSpPr txBox="1"/>
            <p:nvPr/>
          </p:nvSpPr>
          <p:spPr>
            <a:xfrm>
              <a:off x="245364" y="3550919"/>
              <a:ext cx="2610611" cy="237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Display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2" name="Google Shape;2132;p31"/>
            <p:cNvSpPr txBox="1"/>
            <p:nvPr/>
          </p:nvSpPr>
          <p:spPr>
            <a:xfrm>
              <a:off x="2855975" y="3550919"/>
              <a:ext cx="5891784" cy="237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7 inch 16:10,  1024  x 600 pixel touchscreen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3" name="Google Shape;2133;p31"/>
            <p:cNvSpPr txBox="1"/>
            <p:nvPr/>
          </p:nvSpPr>
          <p:spPr>
            <a:xfrm>
              <a:off x="245364" y="3788664"/>
              <a:ext cx="2610611" cy="237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Weight / Dimensions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4" name="Google Shape;2134;p31"/>
            <p:cNvSpPr txBox="1"/>
            <p:nvPr/>
          </p:nvSpPr>
          <p:spPr>
            <a:xfrm>
              <a:off x="2855975" y="3788664"/>
              <a:ext cx="5891784" cy="237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887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1350  g / 265 x 213 x 160 mm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5" name="Google Shape;2135;p31"/>
            <p:cNvSpPr txBox="1"/>
            <p:nvPr/>
          </p:nvSpPr>
          <p:spPr>
            <a:xfrm>
              <a:off x="245364" y="4026408"/>
              <a:ext cx="2610611" cy="173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HANDHELD</a:t>
              </a:r>
              <a:endParaRPr sz="11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6" name="Google Shape;2136;p31"/>
            <p:cNvSpPr txBox="1"/>
            <p:nvPr/>
          </p:nvSpPr>
          <p:spPr>
            <a:xfrm>
              <a:off x="2855975" y="4026408"/>
              <a:ext cx="5891784" cy="173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37" name="Google Shape;2137;p31"/>
            <p:cNvSpPr txBox="1"/>
            <p:nvPr/>
          </p:nvSpPr>
          <p:spPr>
            <a:xfrm>
              <a:off x="245364" y="4200143"/>
              <a:ext cx="2610611" cy="249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52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Measurement range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8" name="Google Shape;2138;p31"/>
            <p:cNvSpPr txBox="1"/>
            <p:nvPr/>
          </p:nvSpPr>
          <p:spPr>
            <a:xfrm>
              <a:off x="2855975" y="4200143"/>
              <a:ext cx="5891784" cy="249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52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 ppb to 300 ppb</a:t>
              </a:r>
              <a:endParaRPr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9" name="Google Shape;2139;p31"/>
            <p:cNvSpPr txBox="1"/>
            <p:nvPr/>
          </p:nvSpPr>
          <p:spPr>
            <a:xfrm>
              <a:off x="245364" y="4450080"/>
              <a:ext cx="2610611" cy="2499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33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Lifetime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0" name="Google Shape;2140;p31"/>
            <p:cNvSpPr txBox="1"/>
            <p:nvPr/>
          </p:nvSpPr>
          <p:spPr>
            <a:xfrm>
              <a:off x="2855975" y="4450080"/>
              <a:ext cx="5891784" cy="2499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33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At least 5,000  measurement trials</a:t>
              </a:r>
              <a:endParaRPr sz="1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1" name="Google Shape;2141;p31"/>
            <p:cNvSpPr txBox="1"/>
            <p:nvPr/>
          </p:nvSpPr>
          <p:spPr>
            <a:xfrm>
              <a:off x="245364" y="4700016"/>
              <a:ext cx="2610611" cy="2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76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Exhalation time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2" name="Google Shape;2142;p31"/>
            <p:cNvSpPr txBox="1"/>
            <p:nvPr/>
          </p:nvSpPr>
          <p:spPr>
            <a:xfrm>
              <a:off x="2855975" y="4700016"/>
              <a:ext cx="5891784" cy="2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76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latin typeface="Times New Roman"/>
                  <a:ea typeface="Times New Roman"/>
                  <a:cs typeface="Times New Roman"/>
                  <a:sym typeface="Times New Roman"/>
                </a:rPr>
                <a:t>10 sec / 6 sec</a:t>
              </a:r>
              <a:endParaRPr sz="16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3" name="Google Shape;2143;p31"/>
            <p:cNvSpPr txBox="1"/>
            <p:nvPr/>
          </p:nvSpPr>
          <p:spPr>
            <a:xfrm>
              <a:off x="245364" y="4936235"/>
              <a:ext cx="2610611" cy="248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33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Sensor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4" name="Google Shape;2144;p31"/>
            <p:cNvSpPr txBox="1"/>
            <p:nvPr/>
          </p:nvSpPr>
          <p:spPr>
            <a:xfrm>
              <a:off x="2855975" y="4936235"/>
              <a:ext cx="5891784" cy="248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533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Times New Roman"/>
                  <a:ea typeface="Times New Roman"/>
                  <a:cs typeface="Times New Roman"/>
                  <a:sym typeface="Times New Roman"/>
                </a:rPr>
                <a:t>Chemical field-effect transistor</a:t>
              </a:r>
              <a:endParaRPr sz="11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5" name="Google Shape;2145;p31"/>
            <p:cNvSpPr txBox="1"/>
            <p:nvPr/>
          </p:nvSpPr>
          <p:spPr>
            <a:xfrm>
              <a:off x="245364" y="5184648"/>
              <a:ext cx="2610611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625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 smtClean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Accuracy</a:t>
              </a:r>
              <a:endParaRPr sz="11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6" name="Google Shape;2146;p31"/>
            <p:cNvSpPr txBox="1"/>
            <p:nvPr/>
          </p:nvSpPr>
          <p:spPr>
            <a:xfrm>
              <a:off x="2855975" y="5120790"/>
              <a:ext cx="5891784" cy="316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25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latin typeface="Times New Roman"/>
                  <a:ea typeface="Times New Roman"/>
                  <a:cs typeface="Times New Roman"/>
                  <a:sym typeface="Times New Roman"/>
                </a:rPr>
                <a:t>± 5 ppb below 50 ppb, ± 10 % for ≥ 50 ppb, ± 15 % for ≥ 160 ppb</a:t>
              </a:r>
              <a:endParaRPr sz="11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7" name="Google Shape;2147;p31"/>
            <p:cNvSpPr txBox="1"/>
            <p:nvPr/>
          </p:nvSpPr>
          <p:spPr>
            <a:xfrm>
              <a:off x="245364" y="5501639"/>
              <a:ext cx="2610611" cy="286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150" rIns="0" bIns="0" anchor="ctr" anchorCtr="0">
              <a:noAutofit/>
            </a:bodyPr>
            <a:lstStyle/>
            <a:p>
              <a:pPr marL="83805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 smtClean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Power </a:t>
              </a:r>
              <a:r>
                <a:rPr lang="en-US" sz="1100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supply</a:t>
              </a:r>
              <a:endParaRPr sz="11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48" name="Google Shape;2148;p31"/>
            <p:cNvSpPr txBox="1"/>
            <p:nvPr/>
          </p:nvSpPr>
          <p:spPr>
            <a:xfrm>
              <a:off x="2855975" y="5501639"/>
              <a:ext cx="5891784" cy="286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150" rIns="0" bIns="0" anchor="ctr" anchorCtr="0">
              <a:noAutofit/>
            </a:bodyPr>
            <a:lstStyle/>
            <a:p>
              <a:pPr marL="67103" marR="0" lvl="0" indent="0" algn="l" rtl="0">
                <a:lnSpc>
                  <a:spcPct val="958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 smtClean="0">
                  <a:latin typeface="Times New Roman"/>
                  <a:ea typeface="Times New Roman"/>
                  <a:cs typeface="Times New Roman"/>
                  <a:sym typeface="Times New Roman"/>
                </a:rPr>
                <a:t>1 </a:t>
              </a:r>
              <a:r>
                <a:rPr lang="en-US" sz="1600" dirty="0">
                  <a:latin typeface="Times New Roman"/>
                  <a:ea typeface="Times New Roman"/>
                  <a:cs typeface="Times New Roman"/>
                  <a:sym typeface="Times New Roman"/>
                </a:rPr>
                <a:t>Lithium-ion rechargeable battery</a:t>
              </a:r>
              <a:endParaRPr sz="1600" dirty="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p32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4" name="Google Shape;2154;p32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5" name="Google Shape;2155;p32"/>
          <p:cNvSpPr/>
          <p:nvPr/>
        </p:nvSpPr>
        <p:spPr>
          <a:xfrm>
            <a:off x="2421636" y="2238755"/>
            <a:ext cx="6234683" cy="361035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6" name="Google Shape;2156;p32"/>
          <p:cNvSpPr/>
          <p:nvPr/>
        </p:nvSpPr>
        <p:spPr>
          <a:xfrm>
            <a:off x="2586834" y="2508504"/>
            <a:ext cx="46637" cy="32322"/>
          </a:xfrm>
          <a:custGeom>
            <a:avLst/>
            <a:gdLst/>
            <a:ahLst/>
            <a:cxnLst/>
            <a:rect l="l" t="t" r="r" b="b"/>
            <a:pathLst>
              <a:path w="46637" h="32322" extrusionOk="0">
                <a:moveTo>
                  <a:pt x="34445" y="32003"/>
                </a:moveTo>
                <a:lnTo>
                  <a:pt x="0" y="32322"/>
                </a:lnTo>
                <a:lnTo>
                  <a:pt x="2441" y="21335"/>
                </a:lnTo>
                <a:lnTo>
                  <a:pt x="8537" y="10667"/>
                </a:lnTo>
                <a:lnTo>
                  <a:pt x="20729" y="3047"/>
                </a:lnTo>
                <a:lnTo>
                  <a:pt x="34445" y="0"/>
                </a:lnTo>
                <a:lnTo>
                  <a:pt x="46637" y="3047"/>
                </a:lnTo>
                <a:lnTo>
                  <a:pt x="34445" y="3200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7" name="Google Shape;2157;p32"/>
          <p:cNvSpPr/>
          <p:nvPr/>
        </p:nvSpPr>
        <p:spPr>
          <a:xfrm>
            <a:off x="1633728" y="2511552"/>
            <a:ext cx="1022604" cy="67056"/>
          </a:xfrm>
          <a:custGeom>
            <a:avLst/>
            <a:gdLst/>
            <a:ahLst/>
            <a:cxnLst/>
            <a:rect l="l" t="t" r="r" b="b"/>
            <a:pathLst>
              <a:path w="1022604" h="67056" extrusionOk="0">
                <a:moveTo>
                  <a:pt x="953236" y="35316"/>
                </a:moveTo>
                <a:lnTo>
                  <a:pt x="0" y="42671"/>
                </a:lnTo>
                <a:lnTo>
                  <a:pt x="0" y="38099"/>
                </a:lnTo>
                <a:lnTo>
                  <a:pt x="953106" y="29274"/>
                </a:lnTo>
                <a:lnTo>
                  <a:pt x="987551" y="28955"/>
                </a:lnTo>
                <a:lnTo>
                  <a:pt x="999743" y="0"/>
                </a:lnTo>
                <a:lnTo>
                  <a:pt x="1011935" y="6095"/>
                </a:lnTo>
                <a:lnTo>
                  <a:pt x="1019555" y="18287"/>
                </a:lnTo>
                <a:lnTo>
                  <a:pt x="1022604" y="32003"/>
                </a:lnTo>
                <a:lnTo>
                  <a:pt x="1019555" y="44195"/>
                </a:lnTo>
                <a:lnTo>
                  <a:pt x="1011935" y="56387"/>
                </a:lnTo>
                <a:lnTo>
                  <a:pt x="1001267" y="64007"/>
                </a:lnTo>
                <a:lnTo>
                  <a:pt x="987551" y="67055"/>
                </a:lnTo>
                <a:lnTo>
                  <a:pt x="987551" y="35051"/>
                </a:lnTo>
                <a:lnTo>
                  <a:pt x="953236" y="35316"/>
                </a:lnTo>
                <a:lnTo>
                  <a:pt x="952499" y="32003"/>
                </a:lnTo>
                <a:lnTo>
                  <a:pt x="953236" y="35316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8" name="Google Shape;2158;p32"/>
          <p:cNvSpPr/>
          <p:nvPr/>
        </p:nvSpPr>
        <p:spPr>
          <a:xfrm>
            <a:off x="2586964" y="2546604"/>
            <a:ext cx="34315" cy="32004"/>
          </a:xfrm>
          <a:custGeom>
            <a:avLst/>
            <a:gdLst/>
            <a:ahLst/>
            <a:cxnLst/>
            <a:rect l="l" t="t" r="r" b="b"/>
            <a:pathLst>
              <a:path w="34315" h="32004" extrusionOk="0">
                <a:moveTo>
                  <a:pt x="34315" y="0"/>
                </a:moveTo>
                <a:lnTo>
                  <a:pt x="34315" y="32003"/>
                </a:lnTo>
                <a:lnTo>
                  <a:pt x="20599" y="28955"/>
                </a:lnTo>
                <a:lnTo>
                  <a:pt x="9931" y="21335"/>
                </a:lnTo>
                <a:lnTo>
                  <a:pt x="2311" y="10667"/>
                </a:lnTo>
                <a:lnTo>
                  <a:pt x="0" y="264"/>
                </a:lnTo>
                <a:lnTo>
                  <a:pt x="34315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9" name="Google Shape;2159;p32"/>
          <p:cNvSpPr/>
          <p:nvPr/>
        </p:nvSpPr>
        <p:spPr>
          <a:xfrm>
            <a:off x="1633728" y="4274819"/>
            <a:ext cx="1022604" cy="67056"/>
          </a:xfrm>
          <a:custGeom>
            <a:avLst/>
            <a:gdLst/>
            <a:ahLst/>
            <a:cxnLst/>
            <a:rect l="l" t="t" r="r" b="b"/>
            <a:pathLst>
              <a:path w="1022604" h="67055" extrusionOk="0">
                <a:moveTo>
                  <a:pt x="987551" y="35051"/>
                </a:moveTo>
                <a:lnTo>
                  <a:pt x="953445" y="29271"/>
                </a:lnTo>
                <a:lnTo>
                  <a:pt x="987551" y="28955"/>
                </a:lnTo>
                <a:lnTo>
                  <a:pt x="999743" y="0"/>
                </a:lnTo>
                <a:lnTo>
                  <a:pt x="1011935" y="7619"/>
                </a:lnTo>
                <a:lnTo>
                  <a:pt x="1019555" y="18287"/>
                </a:lnTo>
                <a:lnTo>
                  <a:pt x="1022604" y="32003"/>
                </a:lnTo>
                <a:lnTo>
                  <a:pt x="1019555" y="45719"/>
                </a:lnTo>
                <a:lnTo>
                  <a:pt x="1011935" y="56387"/>
                </a:lnTo>
                <a:lnTo>
                  <a:pt x="1001267" y="64007"/>
                </a:lnTo>
                <a:lnTo>
                  <a:pt x="987551" y="67055"/>
                </a:lnTo>
                <a:lnTo>
                  <a:pt x="973835" y="65531"/>
                </a:lnTo>
                <a:lnTo>
                  <a:pt x="963167" y="57911"/>
                </a:lnTo>
                <a:lnTo>
                  <a:pt x="955547" y="45719"/>
                </a:lnTo>
                <a:lnTo>
                  <a:pt x="952961" y="35372"/>
                </a:lnTo>
                <a:lnTo>
                  <a:pt x="0" y="44195"/>
                </a:lnTo>
                <a:lnTo>
                  <a:pt x="0" y="38099"/>
                </a:lnTo>
                <a:lnTo>
                  <a:pt x="953445" y="29271"/>
                </a:lnTo>
                <a:lnTo>
                  <a:pt x="952499" y="33527"/>
                </a:lnTo>
                <a:lnTo>
                  <a:pt x="953445" y="29271"/>
                </a:lnTo>
                <a:lnTo>
                  <a:pt x="987551" y="35051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0" name="Google Shape;2160;p32"/>
          <p:cNvSpPr/>
          <p:nvPr/>
        </p:nvSpPr>
        <p:spPr>
          <a:xfrm>
            <a:off x="2587173" y="4271771"/>
            <a:ext cx="46298" cy="32319"/>
          </a:xfrm>
          <a:custGeom>
            <a:avLst/>
            <a:gdLst/>
            <a:ahLst/>
            <a:cxnLst/>
            <a:rect l="l" t="t" r="r" b="b"/>
            <a:pathLst>
              <a:path w="46298" h="32319" extrusionOk="0">
                <a:moveTo>
                  <a:pt x="34106" y="32003"/>
                </a:moveTo>
                <a:lnTo>
                  <a:pt x="0" y="32319"/>
                </a:lnTo>
                <a:lnTo>
                  <a:pt x="2102" y="22859"/>
                </a:lnTo>
                <a:lnTo>
                  <a:pt x="8198" y="10667"/>
                </a:lnTo>
                <a:lnTo>
                  <a:pt x="20390" y="3047"/>
                </a:lnTo>
                <a:lnTo>
                  <a:pt x="34106" y="0"/>
                </a:lnTo>
                <a:lnTo>
                  <a:pt x="46298" y="3047"/>
                </a:lnTo>
                <a:lnTo>
                  <a:pt x="34106" y="32003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1" name="Google Shape;2161;p32"/>
          <p:cNvSpPr/>
          <p:nvPr/>
        </p:nvSpPr>
        <p:spPr>
          <a:xfrm>
            <a:off x="7136891" y="3569207"/>
            <a:ext cx="1519428" cy="70104"/>
          </a:xfrm>
          <a:custGeom>
            <a:avLst/>
            <a:gdLst/>
            <a:ahLst/>
            <a:cxnLst/>
            <a:rect l="l" t="t" r="r" b="b"/>
            <a:pathLst>
              <a:path w="1519428" h="70103" extrusionOk="0">
                <a:moveTo>
                  <a:pt x="19812" y="3048"/>
                </a:moveTo>
                <a:lnTo>
                  <a:pt x="33528" y="0"/>
                </a:lnTo>
                <a:lnTo>
                  <a:pt x="47244" y="3048"/>
                </a:lnTo>
                <a:lnTo>
                  <a:pt x="33528" y="32004"/>
                </a:lnTo>
                <a:lnTo>
                  <a:pt x="35052" y="38100"/>
                </a:lnTo>
                <a:lnTo>
                  <a:pt x="68221" y="31826"/>
                </a:lnTo>
                <a:lnTo>
                  <a:pt x="1519428" y="24384"/>
                </a:lnTo>
                <a:lnTo>
                  <a:pt x="1519428" y="28956"/>
                </a:lnTo>
                <a:lnTo>
                  <a:pt x="68579" y="35052"/>
                </a:lnTo>
                <a:lnTo>
                  <a:pt x="68264" y="37895"/>
                </a:lnTo>
                <a:lnTo>
                  <a:pt x="67056" y="48768"/>
                </a:lnTo>
                <a:lnTo>
                  <a:pt x="59436" y="59436"/>
                </a:lnTo>
                <a:lnTo>
                  <a:pt x="48768" y="67056"/>
                </a:lnTo>
                <a:lnTo>
                  <a:pt x="35052" y="70104"/>
                </a:lnTo>
                <a:lnTo>
                  <a:pt x="21336" y="67056"/>
                </a:lnTo>
                <a:lnTo>
                  <a:pt x="9144" y="60960"/>
                </a:lnTo>
                <a:lnTo>
                  <a:pt x="1524" y="48768"/>
                </a:lnTo>
                <a:lnTo>
                  <a:pt x="0" y="35052"/>
                </a:lnTo>
                <a:lnTo>
                  <a:pt x="1524" y="21336"/>
                </a:lnTo>
                <a:lnTo>
                  <a:pt x="9144" y="10668"/>
                </a:lnTo>
                <a:lnTo>
                  <a:pt x="19812" y="3048"/>
                </a:lnTo>
                <a:close/>
              </a:path>
              <a:path w="1519428" h="70103" extrusionOk="0">
                <a:moveTo>
                  <a:pt x="68221" y="31826"/>
                </a:moveTo>
                <a:lnTo>
                  <a:pt x="35052" y="38100"/>
                </a:lnTo>
                <a:lnTo>
                  <a:pt x="33528" y="32004"/>
                </a:lnTo>
                <a:lnTo>
                  <a:pt x="47244" y="3048"/>
                </a:lnTo>
                <a:lnTo>
                  <a:pt x="59436" y="10668"/>
                </a:lnTo>
                <a:lnTo>
                  <a:pt x="67056" y="21336"/>
                </a:lnTo>
                <a:lnTo>
                  <a:pt x="68221" y="31826"/>
                </a:lnTo>
                <a:close/>
              </a:path>
              <a:path w="1519428" h="70103" extrusionOk="0">
                <a:moveTo>
                  <a:pt x="68579" y="35052"/>
                </a:moveTo>
                <a:lnTo>
                  <a:pt x="1519428" y="28956"/>
                </a:lnTo>
                <a:lnTo>
                  <a:pt x="68264" y="37895"/>
                </a:lnTo>
                <a:lnTo>
                  <a:pt x="68579" y="35052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2" name="Google Shape;2162;p32"/>
          <p:cNvSpPr/>
          <p:nvPr/>
        </p:nvSpPr>
        <p:spPr>
          <a:xfrm>
            <a:off x="7144512" y="4381499"/>
            <a:ext cx="1520951" cy="70104"/>
          </a:xfrm>
          <a:custGeom>
            <a:avLst/>
            <a:gdLst/>
            <a:ahLst/>
            <a:cxnLst/>
            <a:rect l="l" t="t" r="r" b="b"/>
            <a:pathLst>
              <a:path w="1520951" h="70103" extrusionOk="0">
                <a:moveTo>
                  <a:pt x="69387" y="31827"/>
                </a:moveTo>
                <a:lnTo>
                  <a:pt x="35051" y="32004"/>
                </a:lnTo>
                <a:lnTo>
                  <a:pt x="48767" y="3048"/>
                </a:lnTo>
                <a:lnTo>
                  <a:pt x="59435" y="10668"/>
                </a:lnTo>
                <a:lnTo>
                  <a:pt x="67055" y="21336"/>
                </a:lnTo>
                <a:lnTo>
                  <a:pt x="69387" y="31827"/>
                </a:lnTo>
                <a:close/>
              </a:path>
              <a:path w="1520951" h="70103" extrusionOk="0">
                <a:moveTo>
                  <a:pt x="69473" y="37888"/>
                </a:moveTo>
                <a:lnTo>
                  <a:pt x="67055" y="48768"/>
                </a:lnTo>
                <a:lnTo>
                  <a:pt x="60959" y="59436"/>
                </a:lnTo>
                <a:lnTo>
                  <a:pt x="48767" y="67056"/>
                </a:lnTo>
                <a:lnTo>
                  <a:pt x="35051" y="70104"/>
                </a:lnTo>
                <a:lnTo>
                  <a:pt x="35051" y="38100"/>
                </a:lnTo>
                <a:lnTo>
                  <a:pt x="69473" y="37888"/>
                </a:lnTo>
                <a:close/>
              </a:path>
              <a:path w="1520951" h="70103" extrusionOk="0">
                <a:moveTo>
                  <a:pt x="1520951" y="24384"/>
                </a:moveTo>
                <a:lnTo>
                  <a:pt x="70103" y="35052"/>
                </a:lnTo>
                <a:lnTo>
                  <a:pt x="69387" y="31827"/>
                </a:lnTo>
                <a:lnTo>
                  <a:pt x="1520951" y="24384"/>
                </a:lnTo>
                <a:close/>
              </a:path>
              <a:path w="1520951" h="70103" extrusionOk="0">
                <a:moveTo>
                  <a:pt x="0" y="35052"/>
                </a:moveTo>
                <a:lnTo>
                  <a:pt x="3047" y="21336"/>
                </a:lnTo>
                <a:lnTo>
                  <a:pt x="10667" y="10668"/>
                </a:lnTo>
                <a:lnTo>
                  <a:pt x="21335" y="3048"/>
                </a:lnTo>
                <a:lnTo>
                  <a:pt x="35051" y="0"/>
                </a:lnTo>
                <a:lnTo>
                  <a:pt x="48767" y="3048"/>
                </a:lnTo>
                <a:lnTo>
                  <a:pt x="35051" y="32004"/>
                </a:lnTo>
                <a:lnTo>
                  <a:pt x="69387" y="31827"/>
                </a:lnTo>
                <a:lnTo>
                  <a:pt x="70103" y="35052"/>
                </a:lnTo>
                <a:lnTo>
                  <a:pt x="1520951" y="24384"/>
                </a:lnTo>
                <a:lnTo>
                  <a:pt x="1520951" y="28956"/>
                </a:lnTo>
                <a:lnTo>
                  <a:pt x="69473" y="37888"/>
                </a:lnTo>
                <a:lnTo>
                  <a:pt x="35051" y="38100"/>
                </a:lnTo>
                <a:lnTo>
                  <a:pt x="35051" y="70104"/>
                </a:lnTo>
                <a:lnTo>
                  <a:pt x="21335" y="67056"/>
                </a:lnTo>
                <a:lnTo>
                  <a:pt x="10667" y="59436"/>
                </a:lnTo>
                <a:lnTo>
                  <a:pt x="3047" y="48768"/>
                </a:lnTo>
                <a:lnTo>
                  <a:pt x="0" y="35052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3" name="Google Shape;2163;p32"/>
          <p:cNvSpPr/>
          <p:nvPr/>
        </p:nvSpPr>
        <p:spPr>
          <a:xfrm>
            <a:off x="8531351" y="5335524"/>
            <a:ext cx="167640" cy="38100"/>
          </a:xfrm>
          <a:custGeom>
            <a:avLst/>
            <a:gdLst/>
            <a:ahLst/>
            <a:cxnLst/>
            <a:rect l="l" t="t" r="r" b="b"/>
            <a:pathLst>
              <a:path w="167640" h="38100" extrusionOk="0">
                <a:moveTo>
                  <a:pt x="70104" y="32004"/>
                </a:moveTo>
                <a:lnTo>
                  <a:pt x="167640" y="27432"/>
                </a:lnTo>
                <a:lnTo>
                  <a:pt x="69862" y="34175"/>
                </a:lnTo>
                <a:lnTo>
                  <a:pt x="70104" y="32004"/>
                </a:lnTo>
                <a:close/>
              </a:path>
              <a:path w="167640" h="38100" extrusionOk="0">
                <a:moveTo>
                  <a:pt x="0" y="36576"/>
                </a:moveTo>
                <a:lnTo>
                  <a:pt x="1523" y="22860"/>
                </a:lnTo>
                <a:lnTo>
                  <a:pt x="9144" y="10668"/>
                </a:lnTo>
                <a:lnTo>
                  <a:pt x="19812" y="1524"/>
                </a:lnTo>
                <a:lnTo>
                  <a:pt x="32004" y="-1523"/>
                </a:lnTo>
                <a:lnTo>
                  <a:pt x="45720" y="0"/>
                </a:lnTo>
                <a:lnTo>
                  <a:pt x="35052" y="30480"/>
                </a:lnTo>
                <a:lnTo>
                  <a:pt x="35052" y="36576"/>
                </a:lnTo>
                <a:lnTo>
                  <a:pt x="69235" y="28095"/>
                </a:lnTo>
                <a:lnTo>
                  <a:pt x="166116" y="21336"/>
                </a:lnTo>
                <a:lnTo>
                  <a:pt x="167640" y="27432"/>
                </a:lnTo>
                <a:lnTo>
                  <a:pt x="70104" y="32004"/>
                </a:lnTo>
                <a:lnTo>
                  <a:pt x="69862" y="34175"/>
                </a:lnTo>
                <a:lnTo>
                  <a:pt x="68580" y="45720"/>
                </a:lnTo>
                <a:lnTo>
                  <a:pt x="60960" y="56388"/>
                </a:lnTo>
                <a:lnTo>
                  <a:pt x="50292" y="65532"/>
                </a:lnTo>
                <a:lnTo>
                  <a:pt x="36576" y="68580"/>
                </a:lnTo>
                <a:lnTo>
                  <a:pt x="22860" y="67056"/>
                </a:lnTo>
                <a:lnTo>
                  <a:pt x="12192" y="59436"/>
                </a:lnTo>
                <a:lnTo>
                  <a:pt x="3047" y="48768"/>
                </a:lnTo>
                <a:lnTo>
                  <a:pt x="0" y="36576"/>
                </a:lnTo>
                <a:close/>
              </a:path>
              <a:path w="167640" h="38100" extrusionOk="0">
                <a:moveTo>
                  <a:pt x="69235" y="28095"/>
                </a:moveTo>
                <a:lnTo>
                  <a:pt x="35052" y="36576"/>
                </a:lnTo>
                <a:lnTo>
                  <a:pt x="35052" y="30480"/>
                </a:lnTo>
                <a:lnTo>
                  <a:pt x="45720" y="0"/>
                </a:lnTo>
                <a:lnTo>
                  <a:pt x="57912" y="7620"/>
                </a:lnTo>
                <a:lnTo>
                  <a:pt x="67056" y="18288"/>
                </a:lnTo>
                <a:lnTo>
                  <a:pt x="69235" y="28095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4" name="Google Shape;2164;p32"/>
          <p:cNvSpPr txBox="1"/>
          <p:nvPr/>
        </p:nvSpPr>
        <p:spPr>
          <a:xfrm>
            <a:off x="389484" y="557111"/>
            <a:ext cx="4566723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package content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5" name="Google Shape;2165;p32"/>
          <p:cNvSpPr txBox="1"/>
          <p:nvPr/>
        </p:nvSpPr>
        <p:spPr>
          <a:xfrm>
            <a:off x="2468799" y="1352073"/>
            <a:ext cx="434125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Device 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power supply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8" name="Google Shape;2168;p32"/>
          <p:cNvSpPr txBox="1"/>
          <p:nvPr/>
        </p:nvSpPr>
        <p:spPr>
          <a:xfrm>
            <a:off x="851367" y="2434671"/>
            <a:ext cx="750399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Handheld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9" name="Google Shape;2169;p32"/>
          <p:cNvSpPr txBox="1"/>
          <p:nvPr/>
        </p:nvSpPr>
        <p:spPr>
          <a:xfrm>
            <a:off x="8728949" y="3425260"/>
            <a:ext cx="1065119" cy="38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Rechargeable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Battery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0" name="Google Shape;2170;p32"/>
          <p:cNvSpPr txBox="1"/>
          <p:nvPr/>
        </p:nvSpPr>
        <p:spPr>
          <a:xfrm>
            <a:off x="624362" y="4199513"/>
            <a:ext cx="975432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Base Station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1" name="Google Shape;2171;p32"/>
          <p:cNvSpPr txBox="1"/>
          <p:nvPr/>
        </p:nvSpPr>
        <p:spPr>
          <a:xfrm>
            <a:off x="8728949" y="4242111"/>
            <a:ext cx="1029897" cy="38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Power supply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4460" lvl="0" indent="0" algn="l" rtl="0">
              <a:lnSpc>
                <a:spcPct val="95825"/>
              </a:lnSpc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unit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2" name="Google Shape;2172;p32"/>
          <p:cNvSpPr txBox="1"/>
          <p:nvPr/>
        </p:nvSpPr>
        <p:spPr>
          <a:xfrm>
            <a:off x="8754826" y="5286067"/>
            <a:ext cx="1163612" cy="18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00" rIns="0" bIns="0" anchor="t" anchorCtr="0">
            <a:noAutofit/>
          </a:bodyPr>
          <a:lstStyle/>
          <a:p>
            <a:pPr marL="12700" marR="0" lvl="0" indent="0" algn="l" rtl="0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World Adapters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3" name="Google Shape;2173;p32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39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9" name="Google Shape;2179;p39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0" name="Google Shape;2180;p39"/>
          <p:cNvSpPr/>
          <p:nvPr/>
        </p:nvSpPr>
        <p:spPr>
          <a:xfrm>
            <a:off x="2250948" y="2168651"/>
            <a:ext cx="5594603" cy="327812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1" name="Google Shape;2181;p39"/>
          <p:cNvSpPr/>
          <p:nvPr/>
        </p:nvSpPr>
        <p:spPr>
          <a:xfrm>
            <a:off x="1772412" y="2581656"/>
            <a:ext cx="659892" cy="240792"/>
          </a:xfrm>
          <a:custGeom>
            <a:avLst/>
            <a:gdLst/>
            <a:ahLst/>
            <a:cxnLst/>
            <a:rect l="l" t="t" r="r" b="b"/>
            <a:pathLst>
              <a:path w="659892" h="240792" extrusionOk="0">
                <a:moveTo>
                  <a:pt x="533400" y="12192"/>
                </a:moveTo>
                <a:lnTo>
                  <a:pt x="534924" y="4572"/>
                </a:lnTo>
                <a:lnTo>
                  <a:pt x="541019" y="0"/>
                </a:lnTo>
                <a:lnTo>
                  <a:pt x="548639" y="1524"/>
                </a:lnTo>
                <a:lnTo>
                  <a:pt x="659892" y="28956"/>
                </a:lnTo>
                <a:lnTo>
                  <a:pt x="630936" y="22860"/>
                </a:lnTo>
                <a:lnTo>
                  <a:pt x="624840" y="27432"/>
                </a:lnTo>
                <a:lnTo>
                  <a:pt x="630936" y="48768"/>
                </a:lnTo>
                <a:lnTo>
                  <a:pt x="638555" y="48768"/>
                </a:lnTo>
                <a:lnTo>
                  <a:pt x="659892" y="28956"/>
                </a:lnTo>
                <a:lnTo>
                  <a:pt x="582168" y="111252"/>
                </a:lnTo>
                <a:lnTo>
                  <a:pt x="577596" y="117348"/>
                </a:lnTo>
                <a:lnTo>
                  <a:pt x="568452" y="117348"/>
                </a:lnTo>
                <a:lnTo>
                  <a:pt x="563880" y="112776"/>
                </a:lnTo>
                <a:lnTo>
                  <a:pt x="557783" y="106680"/>
                </a:lnTo>
                <a:lnTo>
                  <a:pt x="557783" y="99060"/>
                </a:lnTo>
                <a:lnTo>
                  <a:pt x="562356" y="94488"/>
                </a:lnTo>
                <a:lnTo>
                  <a:pt x="591658" y="63041"/>
                </a:lnTo>
                <a:lnTo>
                  <a:pt x="609728" y="43649"/>
                </a:lnTo>
                <a:lnTo>
                  <a:pt x="583670" y="37359"/>
                </a:lnTo>
                <a:lnTo>
                  <a:pt x="542543" y="27432"/>
                </a:lnTo>
                <a:lnTo>
                  <a:pt x="534924" y="25908"/>
                </a:lnTo>
                <a:lnTo>
                  <a:pt x="531876" y="18288"/>
                </a:lnTo>
                <a:lnTo>
                  <a:pt x="533400" y="12192"/>
                </a:lnTo>
                <a:close/>
              </a:path>
              <a:path w="659892" h="240792" extrusionOk="0">
                <a:moveTo>
                  <a:pt x="630936" y="22860"/>
                </a:moveTo>
                <a:lnTo>
                  <a:pt x="659892" y="28956"/>
                </a:lnTo>
                <a:lnTo>
                  <a:pt x="638555" y="48768"/>
                </a:lnTo>
                <a:lnTo>
                  <a:pt x="630936" y="48768"/>
                </a:lnTo>
                <a:lnTo>
                  <a:pt x="624840" y="27432"/>
                </a:lnTo>
                <a:lnTo>
                  <a:pt x="630936" y="22860"/>
                </a:lnTo>
                <a:close/>
              </a:path>
              <a:path w="659892" h="240792" extrusionOk="0">
                <a:moveTo>
                  <a:pt x="583670" y="37359"/>
                </a:moveTo>
                <a:lnTo>
                  <a:pt x="609728" y="43649"/>
                </a:lnTo>
                <a:lnTo>
                  <a:pt x="591658" y="63041"/>
                </a:lnTo>
                <a:lnTo>
                  <a:pt x="7619" y="240792"/>
                </a:lnTo>
                <a:lnTo>
                  <a:pt x="0" y="216408"/>
                </a:lnTo>
                <a:lnTo>
                  <a:pt x="583670" y="37359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2" name="Google Shape;2182;p39"/>
          <p:cNvSpPr/>
          <p:nvPr/>
        </p:nvSpPr>
        <p:spPr>
          <a:xfrm>
            <a:off x="7629144" y="2625851"/>
            <a:ext cx="661416" cy="225551"/>
          </a:xfrm>
          <a:custGeom>
            <a:avLst/>
            <a:gdLst/>
            <a:ahLst/>
            <a:cxnLst/>
            <a:rect l="l" t="t" r="r" b="b"/>
            <a:pathLst>
              <a:path w="661416" h="225551" extrusionOk="0">
                <a:moveTo>
                  <a:pt x="661416" y="199643"/>
                </a:moveTo>
                <a:lnTo>
                  <a:pt x="655320" y="225551"/>
                </a:lnTo>
                <a:lnTo>
                  <a:pt x="66585" y="62800"/>
                </a:lnTo>
                <a:lnTo>
                  <a:pt x="27432" y="50291"/>
                </a:lnTo>
                <a:lnTo>
                  <a:pt x="28956" y="25908"/>
                </a:lnTo>
                <a:lnTo>
                  <a:pt x="21336" y="50291"/>
                </a:lnTo>
                <a:lnTo>
                  <a:pt x="79248" y="112775"/>
                </a:lnTo>
                <a:lnTo>
                  <a:pt x="0" y="30479"/>
                </a:lnTo>
                <a:lnTo>
                  <a:pt x="109728" y="1523"/>
                </a:lnTo>
                <a:lnTo>
                  <a:pt x="115824" y="0"/>
                </a:lnTo>
                <a:lnTo>
                  <a:pt x="123444" y="4571"/>
                </a:lnTo>
                <a:lnTo>
                  <a:pt x="124968" y="10668"/>
                </a:lnTo>
                <a:lnTo>
                  <a:pt x="128016" y="18287"/>
                </a:lnTo>
                <a:lnTo>
                  <a:pt x="123444" y="25908"/>
                </a:lnTo>
                <a:lnTo>
                  <a:pt x="115824" y="27432"/>
                </a:lnTo>
                <a:lnTo>
                  <a:pt x="73938" y="38264"/>
                </a:lnTo>
                <a:lnTo>
                  <a:pt x="33528" y="28956"/>
                </a:lnTo>
                <a:lnTo>
                  <a:pt x="48935" y="44730"/>
                </a:lnTo>
                <a:lnTo>
                  <a:pt x="73938" y="38264"/>
                </a:lnTo>
                <a:lnTo>
                  <a:pt x="661416" y="199643"/>
                </a:lnTo>
                <a:close/>
              </a:path>
              <a:path w="661416" h="225551" extrusionOk="0">
                <a:moveTo>
                  <a:pt x="92964" y="117347"/>
                </a:moveTo>
                <a:lnTo>
                  <a:pt x="83820" y="117347"/>
                </a:lnTo>
                <a:lnTo>
                  <a:pt x="79248" y="112775"/>
                </a:lnTo>
                <a:lnTo>
                  <a:pt x="21336" y="50291"/>
                </a:lnTo>
                <a:lnTo>
                  <a:pt x="28956" y="25908"/>
                </a:lnTo>
                <a:lnTo>
                  <a:pt x="27432" y="50291"/>
                </a:lnTo>
                <a:lnTo>
                  <a:pt x="66585" y="62800"/>
                </a:lnTo>
                <a:lnTo>
                  <a:pt x="97536" y="94487"/>
                </a:lnTo>
                <a:lnTo>
                  <a:pt x="102108" y="99059"/>
                </a:lnTo>
                <a:lnTo>
                  <a:pt x="102108" y="106679"/>
                </a:lnTo>
                <a:lnTo>
                  <a:pt x="97536" y="112775"/>
                </a:lnTo>
                <a:lnTo>
                  <a:pt x="92964" y="117347"/>
                </a:lnTo>
                <a:close/>
              </a:path>
              <a:path w="661416" h="225551" extrusionOk="0">
                <a:moveTo>
                  <a:pt x="33528" y="28956"/>
                </a:moveTo>
                <a:lnTo>
                  <a:pt x="73938" y="38264"/>
                </a:lnTo>
                <a:lnTo>
                  <a:pt x="48935" y="44730"/>
                </a:lnTo>
                <a:lnTo>
                  <a:pt x="33528" y="28956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3" name="Google Shape;2183;p39"/>
          <p:cNvSpPr/>
          <p:nvPr/>
        </p:nvSpPr>
        <p:spPr>
          <a:xfrm>
            <a:off x="7511796" y="4241292"/>
            <a:ext cx="705612" cy="114300"/>
          </a:xfrm>
          <a:custGeom>
            <a:avLst/>
            <a:gdLst/>
            <a:ahLst/>
            <a:cxnLst/>
            <a:rect l="l" t="t" r="r" b="b"/>
            <a:pathLst>
              <a:path w="705612" h="114300" extrusionOk="0">
                <a:moveTo>
                  <a:pt x="22860" y="57912"/>
                </a:moveTo>
                <a:lnTo>
                  <a:pt x="85343" y="114300"/>
                </a:lnTo>
                <a:lnTo>
                  <a:pt x="0" y="39624"/>
                </a:lnTo>
                <a:lnTo>
                  <a:pt x="22860" y="57912"/>
                </a:lnTo>
                <a:close/>
              </a:path>
              <a:path w="705612" h="114300" extrusionOk="0">
                <a:moveTo>
                  <a:pt x="103632" y="112776"/>
                </a:moveTo>
                <a:lnTo>
                  <a:pt x="99060" y="118872"/>
                </a:lnTo>
                <a:lnTo>
                  <a:pt x="89916" y="118872"/>
                </a:lnTo>
                <a:lnTo>
                  <a:pt x="85343" y="114300"/>
                </a:lnTo>
                <a:lnTo>
                  <a:pt x="22860" y="57912"/>
                </a:lnTo>
                <a:lnTo>
                  <a:pt x="0" y="39624"/>
                </a:lnTo>
                <a:lnTo>
                  <a:pt x="106679" y="3048"/>
                </a:lnTo>
                <a:lnTo>
                  <a:pt x="27432" y="32004"/>
                </a:lnTo>
                <a:lnTo>
                  <a:pt x="28955" y="56388"/>
                </a:lnTo>
                <a:lnTo>
                  <a:pt x="50038" y="49360"/>
                </a:lnTo>
                <a:lnTo>
                  <a:pt x="33528" y="35052"/>
                </a:lnTo>
                <a:lnTo>
                  <a:pt x="28955" y="56388"/>
                </a:lnTo>
                <a:lnTo>
                  <a:pt x="27432" y="32004"/>
                </a:lnTo>
                <a:lnTo>
                  <a:pt x="74301" y="41272"/>
                </a:lnTo>
                <a:lnTo>
                  <a:pt x="705612" y="166116"/>
                </a:lnTo>
                <a:lnTo>
                  <a:pt x="699516" y="192024"/>
                </a:lnTo>
                <a:lnTo>
                  <a:pt x="70888" y="67431"/>
                </a:lnTo>
                <a:lnTo>
                  <a:pt x="102108" y="94488"/>
                </a:lnTo>
                <a:lnTo>
                  <a:pt x="106679" y="99060"/>
                </a:lnTo>
                <a:lnTo>
                  <a:pt x="108203" y="108204"/>
                </a:lnTo>
                <a:lnTo>
                  <a:pt x="103632" y="112776"/>
                </a:lnTo>
                <a:close/>
              </a:path>
              <a:path w="705612" h="114300" extrusionOk="0">
                <a:moveTo>
                  <a:pt x="106679" y="3048"/>
                </a:moveTo>
                <a:lnTo>
                  <a:pt x="114300" y="0"/>
                </a:lnTo>
                <a:lnTo>
                  <a:pt x="120396" y="3048"/>
                </a:lnTo>
                <a:lnTo>
                  <a:pt x="123444" y="10667"/>
                </a:lnTo>
                <a:lnTo>
                  <a:pt x="126492" y="16764"/>
                </a:lnTo>
                <a:lnTo>
                  <a:pt x="121920" y="24384"/>
                </a:lnTo>
                <a:lnTo>
                  <a:pt x="115824" y="27431"/>
                </a:lnTo>
                <a:lnTo>
                  <a:pt x="74301" y="41272"/>
                </a:lnTo>
                <a:lnTo>
                  <a:pt x="27432" y="32004"/>
                </a:lnTo>
                <a:lnTo>
                  <a:pt x="106679" y="3048"/>
                </a:lnTo>
                <a:close/>
              </a:path>
              <a:path w="705612" h="114300" extrusionOk="0">
                <a:moveTo>
                  <a:pt x="50038" y="49360"/>
                </a:moveTo>
                <a:lnTo>
                  <a:pt x="28955" y="56388"/>
                </a:lnTo>
                <a:lnTo>
                  <a:pt x="33528" y="35052"/>
                </a:lnTo>
                <a:lnTo>
                  <a:pt x="50038" y="4936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4" name="Google Shape;2184;p39"/>
          <p:cNvSpPr/>
          <p:nvPr/>
        </p:nvSpPr>
        <p:spPr>
          <a:xfrm>
            <a:off x="1648968" y="4274820"/>
            <a:ext cx="809244" cy="188976"/>
          </a:xfrm>
          <a:custGeom>
            <a:avLst/>
            <a:gdLst/>
            <a:ahLst/>
            <a:cxnLst/>
            <a:rect l="l" t="t" r="r" b="b"/>
            <a:pathLst>
              <a:path w="809244" h="188975" extrusionOk="0">
                <a:moveTo>
                  <a:pt x="809244" y="22859"/>
                </a:moveTo>
                <a:lnTo>
                  <a:pt x="787391" y="14275"/>
                </a:lnTo>
                <a:lnTo>
                  <a:pt x="804672" y="0"/>
                </a:lnTo>
                <a:lnTo>
                  <a:pt x="809244" y="22859"/>
                </a:lnTo>
                <a:close/>
              </a:path>
              <a:path w="809244" h="188975" extrusionOk="0">
                <a:moveTo>
                  <a:pt x="713232" y="-21336"/>
                </a:moveTo>
                <a:lnTo>
                  <a:pt x="716280" y="-27431"/>
                </a:lnTo>
                <a:lnTo>
                  <a:pt x="719328" y="-35052"/>
                </a:lnTo>
                <a:lnTo>
                  <a:pt x="726947" y="-38100"/>
                </a:lnTo>
                <a:lnTo>
                  <a:pt x="733044" y="-35052"/>
                </a:lnTo>
                <a:lnTo>
                  <a:pt x="838199" y="6095"/>
                </a:lnTo>
                <a:lnTo>
                  <a:pt x="751332" y="77723"/>
                </a:lnTo>
                <a:lnTo>
                  <a:pt x="745236" y="82295"/>
                </a:lnTo>
                <a:lnTo>
                  <a:pt x="737615" y="80771"/>
                </a:lnTo>
                <a:lnTo>
                  <a:pt x="733044" y="76199"/>
                </a:lnTo>
                <a:lnTo>
                  <a:pt x="728472" y="70103"/>
                </a:lnTo>
                <a:lnTo>
                  <a:pt x="728472" y="62483"/>
                </a:lnTo>
                <a:lnTo>
                  <a:pt x="734567" y="57911"/>
                </a:lnTo>
                <a:lnTo>
                  <a:pt x="767939" y="30344"/>
                </a:lnTo>
                <a:lnTo>
                  <a:pt x="815340" y="22859"/>
                </a:lnTo>
                <a:lnTo>
                  <a:pt x="810767" y="-3048"/>
                </a:lnTo>
                <a:lnTo>
                  <a:pt x="762639" y="4551"/>
                </a:lnTo>
                <a:lnTo>
                  <a:pt x="723899" y="-10667"/>
                </a:lnTo>
                <a:lnTo>
                  <a:pt x="716280" y="-13716"/>
                </a:lnTo>
                <a:lnTo>
                  <a:pt x="713232" y="-21336"/>
                </a:lnTo>
                <a:close/>
              </a:path>
              <a:path w="809244" h="188975" extrusionOk="0">
                <a:moveTo>
                  <a:pt x="815340" y="22859"/>
                </a:moveTo>
                <a:lnTo>
                  <a:pt x="809244" y="22859"/>
                </a:lnTo>
                <a:lnTo>
                  <a:pt x="804672" y="0"/>
                </a:lnTo>
                <a:lnTo>
                  <a:pt x="787391" y="14275"/>
                </a:lnTo>
                <a:lnTo>
                  <a:pt x="809244" y="22859"/>
                </a:lnTo>
                <a:lnTo>
                  <a:pt x="815340" y="22859"/>
                </a:lnTo>
                <a:lnTo>
                  <a:pt x="767939" y="30344"/>
                </a:lnTo>
                <a:lnTo>
                  <a:pt x="4572" y="150875"/>
                </a:lnTo>
                <a:lnTo>
                  <a:pt x="0" y="124967"/>
                </a:lnTo>
                <a:lnTo>
                  <a:pt x="762639" y="4551"/>
                </a:lnTo>
                <a:lnTo>
                  <a:pt x="810767" y="-3048"/>
                </a:lnTo>
                <a:lnTo>
                  <a:pt x="815340" y="22859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5" name="Google Shape;2185;p39"/>
          <p:cNvSpPr/>
          <p:nvPr/>
        </p:nvSpPr>
        <p:spPr>
          <a:xfrm>
            <a:off x="4995671" y="5446775"/>
            <a:ext cx="120396" cy="316991"/>
          </a:xfrm>
          <a:custGeom>
            <a:avLst/>
            <a:gdLst/>
            <a:ahLst/>
            <a:cxnLst/>
            <a:rect l="l" t="t" r="r" b="b"/>
            <a:pathLst>
              <a:path w="120396" h="316991" extrusionOk="0">
                <a:moveTo>
                  <a:pt x="65532" y="316991"/>
                </a:moveTo>
                <a:lnTo>
                  <a:pt x="39624" y="316991"/>
                </a:lnTo>
                <a:lnTo>
                  <a:pt x="48542" y="73654"/>
                </a:lnTo>
                <a:lnTo>
                  <a:pt x="62265" y="51783"/>
                </a:lnTo>
                <a:lnTo>
                  <a:pt x="74409" y="74769"/>
                </a:lnTo>
                <a:lnTo>
                  <a:pt x="65532" y="316991"/>
                </a:lnTo>
                <a:close/>
              </a:path>
              <a:path w="120396" h="316991" extrusionOk="0">
                <a:moveTo>
                  <a:pt x="117348" y="99060"/>
                </a:moveTo>
                <a:lnTo>
                  <a:pt x="76200" y="25908"/>
                </a:lnTo>
                <a:lnTo>
                  <a:pt x="74676" y="32003"/>
                </a:lnTo>
                <a:lnTo>
                  <a:pt x="51816" y="32003"/>
                </a:lnTo>
                <a:lnTo>
                  <a:pt x="50292" y="25908"/>
                </a:lnTo>
                <a:lnTo>
                  <a:pt x="7620" y="114299"/>
                </a:lnTo>
                <a:lnTo>
                  <a:pt x="1524" y="109727"/>
                </a:lnTo>
                <a:lnTo>
                  <a:pt x="0" y="102108"/>
                </a:lnTo>
                <a:lnTo>
                  <a:pt x="3048" y="96011"/>
                </a:lnTo>
                <a:lnTo>
                  <a:pt x="64008" y="0"/>
                </a:lnTo>
                <a:lnTo>
                  <a:pt x="117348" y="99060"/>
                </a:lnTo>
                <a:close/>
              </a:path>
              <a:path w="120396" h="316991" extrusionOk="0">
                <a:moveTo>
                  <a:pt x="105156" y="120396"/>
                </a:moveTo>
                <a:lnTo>
                  <a:pt x="97536" y="118872"/>
                </a:lnTo>
                <a:lnTo>
                  <a:pt x="94488" y="112775"/>
                </a:lnTo>
                <a:lnTo>
                  <a:pt x="74409" y="74769"/>
                </a:lnTo>
                <a:lnTo>
                  <a:pt x="62265" y="51783"/>
                </a:lnTo>
                <a:lnTo>
                  <a:pt x="48542" y="73654"/>
                </a:lnTo>
                <a:lnTo>
                  <a:pt x="25908" y="109727"/>
                </a:lnTo>
                <a:lnTo>
                  <a:pt x="21336" y="115823"/>
                </a:lnTo>
                <a:lnTo>
                  <a:pt x="13716" y="117348"/>
                </a:lnTo>
                <a:lnTo>
                  <a:pt x="7620" y="114299"/>
                </a:lnTo>
                <a:lnTo>
                  <a:pt x="50292" y="25908"/>
                </a:lnTo>
                <a:lnTo>
                  <a:pt x="51816" y="32003"/>
                </a:lnTo>
                <a:lnTo>
                  <a:pt x="74676" y="32003"/>
                </a:lnTo>
                <a:lnTo>
                  <a:pt x="76200" y="25908"/>
                </a:lnTo>
                <a:lnTo>
                  <a:pt x="117348" y="99060"/>
                </a:lnTo>
                <a:lnTo>
                  <a:pt x="120396" y="106679"/>
                </a:lnTo>
                <a:lnTo>
                  <a:pt x="118872" y="114299"/>
                </a:lnTo>
                <a:lnTo>
                  <a:pt x="112776" y="117348"/>
                </a:lnTo>
                <a:lnTo>
                  <a:pt x="105156" y="120396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86" name="Google Shape;2186;p39"/>
          <p:cNvSpPr txBox="1"/>
          <p:nvPr/>
        </p:nvSpPr>
        <p:spPr>
          <a:xfrm>
            <a:off x="226646" y="193856"/>
            <a:ext cx="5084390" cy="1042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550" u="sng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8" name="Google Shape;2188;p39"/>
          <p:cNvSpPr txBox="1"/>
          <p:nvPr/>
        </p:nvSpPr>
        <p:spPr>
          <a:xfrm>
            <a:off x="2326194" y="1296145"/>
            <a:ext cx="1667817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latin typeface="Times New Roman"/>
                <a:ea typeface="Times New Roman"/>
                <a:cs typeface="Times New Roman"/>
                <a:sym typeface="Times New Roman"/>
              </a:rPr>
              <a:t>Dashboard</a:t>
            </a:r>
            <a:endParaRPr sz="2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9" name="Google Shape;2189;p39"/>
          <p:cNvSpPr txBox="1"/>
          <p:nvPr/>
        </p:nvSpPr>
        <p:spPr>
          <a:xfrm>
            <a:off x="8390689" y="2629868"/>
            <a:ext cx="1333223" cy="77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4B8CE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69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4B8CE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14969"/>
              </a:lnSpc>
              <a:spcBef>
                <a:spcPts val="214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4B8CE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orders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0" name="Google Shape;2190;p39"/>
          <p:cNvSpPr txBox="1"/>
          <p:nvPr/>
        </p:nvSpPr>
        <p:spPr>
          <a:xfrm>
            <a:off x="308827" y="2677106"/>
            <a:ext cx="1377709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Enter Settings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1" name="Google Shape;2191;p39"/>
          <p:cNvSpPr txBox="1"/>
          <p:nvPr/>
        </p:nvSpPr>
        <p:spPr>
          <a:xfrm>
            <a:off x="8280873" y="4143235"/>
            <a:ext cx="1587062" cy="157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Access data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17" marR="0" lvl="0" indent="0" algn="l" rtl="0">
              <a:lnSpc>
                <a:spcPct val="114969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 for 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17" marR="0" lvl="0" indent="0" algn="l" rtl="0">
              <a:lnSpc>
                <a:spcPct val="114969"/>
              </a:lnSpc>
              <a:spcBef>
                <a:spcPts val="214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lists of: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17" marR="23444" lvl="0" indent="0" algn="l" rtl="0">
              <a:lnSpc>
                <a:spcPct val="95825"/>
              </a:lnSpc>
              <a:spcBef>
                <a:spcPts val="219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Patients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17" marR="940" lvl="0" indent="0" algn="l" rtl="0">
              <a:lnSpc>
                <a:spcPct val="95825"/>
              </a:lnSpc>
              <a:spcBef>
                <a:spcPts val="21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Measurements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417" marR="23444" lvl="0" indent="0" algn="l" rtl="0">
              <a:lnSpc>
                <a:spcPct val="95825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Orders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2" name="Google Shape;2192;p39"/>
          <p:cNvSpPr txBox="1"/>
          <p:nvPr/>
        </p:nvSpPr>
        <p:spPr>
          <a:xfrm>
            <a:off x="418605" y="4300148"/>
            <a:ext cx="1345844" cy="50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31546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Start a new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218" marR="0" lvl="0" indent="0" algn="l" rtl="0">
              <a:lnSpc>
                <a:spcPct val="95825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3" name="Google Shape;2193;p39"/>
          <p:cNvSpPr txBox="1"/>
          <p:nvPr/>
        </p:nvSpPr>
        <p:spPr>
          <a:xfrm>
            <a:off x="3577812" y="5783016"/>
            <a:ext cx="2971038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Connectivity status of handheld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4" name="Google Shape;2194;p39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39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40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0" name="Google Shape;2200;p40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1" name="Google Shape;2201;p40"/>
          <p:cNvSpPr/>
          <p:nvPr/>
        </p:nvSpPr>
        <p:spPr>
          <a:xfrm>
            <a:off x="243840" y="4343400"/>
            <a:ext cx="3093719" cy="181355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2" name="Google Shape;2202;p40"/>
          <p:cNvSpPr/>
          <p:nvPr/>
        </p:nvSpPr>
        <p:spPr>
          <a:xfrm>
            <a:off x="502919" y="4117847"/>
            <a:ext cx="329184" cy="32766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3" name="Google Shape;2203;p40"/>
          <p:cNvSpPr/>
          <p:nvPr/>
        </p:nvSpPr>
        <p:spPr>
          <a:xfrm>
            <a:off x="509015" y="4120896"/>
            <a:ext cx="320039" cy="320039"/>
          </a:xfrm>
          <a:custGeom>
            <a:avLst/>
            <a:gdLst/>
            <a:ahLst/>
            <a:cxnLst/>
            <a:rect l="l" t="t" r="r" b="b"/>
            <a:pathLst>
              <a:path w="320039" h="320039" extrusionOk="0">
                <a:moveTo>
                  <a:pt x="0" y="160019"/>
                </a:moveTo>
                <a:lnTo>
                  <a:pt x="667" y="145306"/>
                </a:lnTo>
                <a:lnTo>
                  <a:pt x="2629" y="130967"/>
                </a:lnTo>
                <a:lnTo>
                  <a:pt x="5829" y="117062"/>
                </a:lnTo>
                <a:lnTo>
                  <a:pt x="10207" y="103648"/>
                </a:lnTo>
                <a:lnTo>
                  <a:pt x="15706" y="90784"/>
                </a:lnTo>
                <a:lnTo>
                  <a:pt x="22268" y="78527"/>
                </a:lnTo>
                <a:lnTo>
                  <a:pt x="29835" y="66936"/>
                </a:lnTo>
                <a:lnTo>
                  <a:pt x="38347" y="56069"/>
                </a:lnTo>
                <a:lnTo>
                  <a:pt x="47748" y="45984"/>
                </a:lnTo>
                <a:lnTo>
                  <a:pt x="57978" y="36740"/>
                </a:lnTo>
                <a:lnTo>
                  <a:pt x="68981" y="28394"/>
                </a:lnTo>
                <a:lnTo>
                  <a:pt x="80696" y="21005"/>
                </a:lnTo>
                <a:lnTo>
                  <a:pt x="93068" y="14631"/>
                </a:lnTo>
                <a:lnTo>
                  <a:pt x="106036" y="9330"/>
                </a:lnTo>
                <a:lnTo>
                  <a:pt x="119543" y="5161"/>
                </a:lnTo>
                <a:lnTo>
                  <a:pt x="133531" y="2181"/>
                </a:lnTo>
                <a:lnTo>
                  <a:pt x="147942" y="448"/>
                </a:lnTo>
                <a:lnTo>
                  <a:pt x="160019" y="0"/>
                </a:lnTo>
                <a:lnTo>
                  <a:pt x="174733" y="667"/>
                </a:lnTo>
                <a:lnTo>
                  <a:pt x="189071" y="2629"/>
                </a:lnTo>
                <a:lnTo>
                  <a:pt x="202977" y="5829"/>
                </a:lnTo>
                <a:lnTo>
                  <a:pt x="216391" y="10207"/>
                </a:lnTo>
                <a:lnTo>
                  <a:pt x="229255" y="15706"/>
                </a:lnTo>
                <a:lnTo>
                  <a:pt x="241512" y="22268"/>
                </a:lnTo>
                <a:lnTo>
                  <a:pt x="253103" y="29835"/>
                </a:lnTo>
                <a:lnTo>
                  <a:pt x="263970" y="38347"/>
                </a:lnTo>
                <a:lnTo>
                  <a:pt x="274055" y="47748"/>
                </a:lnTo>
                <a:lnTo>
                  <a:pt x="283299" y="57978"/>
                </a:lnTo>
                <a:lnTo>
                  <a:pt x="291645" y="68981"/>
                </a:lnTo>
                <a:lnTo>
                  <a:pt x="299034" y="80696"/>
                </a:lnTo>
                <a:lnTo>
                  <a:pt x="305408" y="93068"/>
                </a:lnTo>
                <a:lnTo>
                  <a:pt x="310709" y="106036"/>
                </a:lnTo>
                <a:lnTo>
                  <a:pt x="314878" y="119543"/>
                </a:lnTo>
                <a:lnTo>
                  <a:pt x="317858" y="133531"/>
                </a:lnTo>
                <a:lnTo>
                  <a:pt x="319591" y="147942"/>
                </a:lnTo>
                <a:lnTo>
                  <a:pt x="320039" y="160019"/>
                </a:lnTo>
                <a:lnTo>
                  <a:pt x="319372" y="174733"/>
                </a:lnTo>
                <a:lnTo>
                  <a:pt x="317410" y="189071"/>
                </a:lnTo>
                <a:lnTo>
                  <a:pt x="314210" y="202977"/>
                </a:lnTo>
                <a:lnTo>
                  <a:pt x="309832" y="216391"/>
                </a:lnTo>
                <a:lnTo>
                  <a:pt x="304333" y="229255"/>
                </a:lnTo>
                <a:lnTo>
                  <a:pt x="297771" y="241512"/>
                </a:lnTo>
                <a:lnTo>
                  <a:pt x="290204" y="253103"/>
                </a:lnTo>
                <a:lnTo>
                  <a:pt x="281692" y="263970"/>
                </a:lnTo>
                <a:lnTo>
                  <a:pt x="272291" y="274055"/>
                </a:lnTo>
                <a:lnTo>
                  <a:pt x="262061" y="283299"/>
                </a:lnTo>
                <a:lnTo>
                  <a:pt x="251058" y="291645"/>
                </a:lnTo>
                <a:lnTo>
                  <a:pt x="239343" y="299034"/>
                </a:lnTo>
                <a:lnTo>
                  <a:pt x="226971" y="305408"/>
                </a:lnTo>
                <a:lnTo>
                  <a:pt x="214003" y="310709"/>
                </a:lnTo>
                <a:lnTo>
                  <a:pt x="200496" y="314878"/>
                </a:lnTo>
                <a:lnTo>
                  <a:pt x="186508" y="317858"/>
                </a:lnTo>
                <a:lnTo>
                  <a:pt x="172097" y="319591"/>
                </a:lnTo>
                <a:lnTo>
                  <a:pt x="160019" y="320039"/>
                </a:lnTo>
                <a:lnTo>
                  <a:pt x="145306" y="319372"/>
                </a:lnTo>
                <a:lnTo>
                  <a:pt x="130967" y="317410"/>
                </a:lnTo>
                <a:lnTo>
                  <a:pt x="117062" y="314210"/>
                </a:lnTo>
                <a:lnTo>
                  <a:pt x="103648" y="309832"/>
                </a:lnTo>
                <a:lnTo>
                  <a:pt x="90784" y="304333"/>
                </a:lnTo>
                <a:lnTo>
                  <a:pt x="78527" y="297771"/>
                </a:lnTo>
                <a:lnTo>
                  <a:pt x="66936" y="290204"/>
                </a:lnTo>
                <a:lnTo>
                  <a:pt x="56069" y="281692"/>
                </a:lnTo>
                <a:lnTo>
                  <a:pt x="45984" y="272291"/>
                </a:lnTo>
                <a:lnTo>
                  <a:pt x="36740" y="262061"/>
                </a:lnTo>
                <a:lnTo>
                  <a:pt x="28394" y="251058"/>
                </a:lnTo>
                <a:lnTo>
                  <a:pt x="21005" y="239343"/>
                </a:lnTo>
                <a:lnTo>
                  <a:pt x="14631" y="226971"/>
                </a:lnTo>
                <a:lnTo>
                  <a:pt x="9330" y="214003"/>
                </a:lnTo>
                <a:lnTo>
                  <a:pt x="5161" y="200496"/>
                </a:lnTo>
                <a:lnTo>
                  <a:pt x="2181" y="186508"/>
                </a:lnTo>
                <a:lnTo>
                  <a:pt x="448" y="172097"/>
                </a:lnTo>
                <a:lnTo>
                  <a:pt x="0" y="160019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4" name="Google Shape;2204;p40"/>
          <p:cNvSpPr/>
          <p:nvPr/>
        </p:nvSpPr>
        <p:spPr>
          <a:xfrm>
            <a:off x="3444240" y="4343400"/>
            <a:ext cx="3095243" cy="181355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5" name="Google Shape;2205;p40"/>
          <p:cNvSpPr/>
          <p:nvPr/>
        </p:nvSpPr>
        <p:spPr>
          <a:xfrm>
            <a:off x="3779519" y="4117847"/>
            <a:ext cx="327660" cy="32766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6" name="Google Shape;2206;p40"/>
          <p:cNvSpPr/>
          <p:nvPr/>
        </p:nvSpPr>
        <p:spPr>
          <a:xfrm>
            <a:off x="3782567" y="4120896"/>
            <a:ext cx="318515" cy="320039"/>
          </a:xfrm>
          <a:custGeom>
            <a:avLst/>
            <a:gdLst/>
            <a:ahLst/>
            <a:cxnLst/>
            <a:rect l="l" t="t" r="r" b="b"/>
            <a:pathLst>
              <a:path w="318515" h="320039" extrusionOk="0">
                <a:moveTo>
                  <a:pt x="0" y="160019"/>
                </a:moveTo>
                <a:lnTo>
                  <a:pt x="659" y="145237"/>
                </a:lnTo>
                <a:lnTo>
                  <a:pt x="2600" y="130833"/>
                </a:lnTo>
                <a:lnTo>
                  <a:pt x="5767" y="116866"/>
                </a:lnTo>
                <a:lnTo>
                  <a:pt x="10104" y="103397"/>
                </a:lnTo>
                <a:lnTo>
                  <a:pt x="15556" y="90484"/>
                </a:lnTo>
                <a:lnTo>
                  <a:pt x="22066" y="78185"/>
                </a:lnTo>
                <a:lnTo>
                  <a:pt x="29579" y="66561"/>
                </a:lnTo>
                <a:lnTo>
                  <a:pt x="38040" y="55669"/>
                </a:lnTo>
                <a:lnTo>
                  <a:pt x="47392" y="45569"/>
                </a:lnTo>
                <a:lnTo>
                  <a:pt x="57579" y="36320"/>
                </a:lnTo>
                <a:lnTo>
                  <a:pt x="68547" y="27982"/>
                </a:lnTo>
                <a:lnTo>
                  <a:pt x="80239" y="20612"/>
                </a:lnTo>
                <a:lnTo>
                  <a:pt x="92599" y="14270"/>
                </a:lnTo>
                <a:lnTo>
                  <a:pt x="105573" y="9016"/>
                </a:lnTo>
                <a:lnTo>
                  <a:pt x="119103" y="4907"/>
                </a:lnTo>
                <a:lnTo>
                  <a:pt x="133134" y="2004"/>
                </a:lnTo>
                <a:lnTo>
                  <a:pt x="147611" y="364"/>
                </a:lnTo>
                <a:lnTo>
                  <a:pt x="158495" y="0"/>
                </a:lnTo>
                <a:lnTo>
                  <a:pt x="173209" y="667"/>
                </a:lnTo>
                <a:lnTo>
                  <a:pt x="187547" y="2629"/>
                </a:lnTo>
                <a:lnTo>
                  <a:pt x="201453" y="5829"/>
                </a:lnTo>
                <a:lnTo>
                  <a:pt x="214867" y="10207"/>
                </a:lnTo>
                <a:lnTo>
                  <a:pt x="227731" y="15706"/>
                </a:lnTo>
                <a:lnTo>
                  <a:pt x="239988" y="22268"/>
                </a:lnTo>
                <a:lnTo>
                  <a:pt x="251579" y="29835"/>
                </a:lnTo>
                <a:lnTo>
                  <a:pt x="262446" y="38347"/>
                </a:lnTo>
                <a:lnTo>
                  <a:pt x="272531" y="47748"/>
                </a:lnTo>
                <a:lnTo>
                  <a:pt x="281775" y="57978"/>
                </a:lnTo>
                <a:lnTo>
                  <a:pt x="290121" y="68981"/>
                </a:lnTo>
                <a:lnTo>
                  <a:pt x="297510" y="80696"/>
                </a:lnTo>
                <a:lnTo>
                  <a:pt x="303884" y="93068"/>
                </a:lnTo>
                <a:lnTo>
                  <a:pt x="309185" y="106036"/>
                </a:lnTo>
                <a:lnTo>
                  <a:pt x="313354" y="119543"/>
                </a:lnTo>
                <a:lnTo>
                  <a:pt x="316334" y="133531"/>
                </a:lnTo>
                <a:lnTo>
                  <a:pt x="318067" y="147942"/>
                </a:lnTo>
                <a:lnTo>
                  <a:pt x="318515" y="160019"/>
                </a:lnTo>
                <a:lnTo>
                  <a:pt x="317848" y="174733"/>
                </a:lnTo>
                <a:lnTo>
                  <a:pt x="315886" y="189071"/>
                </a:lnTo>
                <a:lnTo>
                  <a:pt x="312686" y="202977"/>
                </a:lnTo>
                <a:lnTo>
                  <a:pt x="308308" y="216391"/>
                </a:lnTo>
                <a:lnTo>
                  <a:pt x="302809" y="229255"/>
                </a:lnTo>
                <a:lnTo>
                  <a:pt x="296247" y="241512"/>
                </a:lnTo>
                <a:lnTo>
                  <a:pt x="288680" y="253103"/>
                </a:lnTo>
                <a:lnTo>
                  <a:pt x="280168" y="263970"/>
                </a:lnTo>
                <a:lnTo>
                  <a:pt x="270767" y="274055"/>
                </a:lnTo>
                <a:lnTo>
                  <a:pt x="260537" y="283299"/>
                </a:lnTo>
                <a:lnTo>
                  <a:pt x="249534" y="291645"/>
                </a:lnTo>
                <a:lnTo>
                  <a:pt x="237819" y="299034"/>
                </a:lnTo>
                <a:lnTo>
                  <a:pt x="225447" y="305408"/>
                </a:lnTo>
                <a:lnTo>
                  <a:pt x="212479" y="310709"/>
                </a:lnTo>
                <a:lnTo>
                  <a:pt x="198972" y="314878"/>
                </a:lnTo>
                <a:lnTo>
                  <a:pt x="184984" y="317858"/>
                </a:lnTo>
                <a:lnTo>
                  <a:pt x="170573" y="319591"/>
                </a:lnTo>
                <a:lnTo>
                  <a:pt x="158495" y="320039"/>
                </a:lnTo>
                <a:lnTo>
                  <a:pt x="143727" y="319366"/>
                </a:lnTo>
                <a:lnTo>
                  <a:pt x="129362" y="317385"/>
                </a:lnTo>
                <a:lnTo>
                  <a:pt x="115459" y="314156"/>
                </a:lnTo>
                <a:lnTo>
                  <a:pt x="102071" y="309737"/>
                </a:lnTo>
                <a:lnTo>
                  <a:pt x="89255" y="304188"/>
                </a:lnTo>
                <a:lnTo>
                  <a:pt x="77066" y="297568"/>
                </a:lnTo>
                <a:lnTo>
                  <a:pt x="65561" y="289935"/>
                </a:lnTo>
                <a:lnTo>
                  <a:pt x="54795" y="281349"/>
                </a:lnTo>
                <a:lnTo>
                  <a:pt x="44824" y="271868"/>
                </a:lnTo>
                <a:lnTo>
                  <a:pt x="35704" y="261553"/>
                </a:lnTo>
                <a:lnTo>
                  <a:pt x="27489" y="250460"/>
                </a:lnTo>
                <a:lnTo>
                  <a:pt x="20237" y="238651"/>
                </a:lnTo>
                <a:lnTo>
                  <a:pt x="14002" y="226184"/>
                </a:lnTo>
                <a:lnTo>
                  <a:pt x="8841" y="213117"/>
                </a:lnTo>
                <a:lnTo>
                  <a:pt x="4810" y="199510"/>
                </a:lnTo>
                <a:lnTo>
                  <a:pt x="1963" y="185422"/>
                </a:lnTo>
                <a:lnTo>
                  <a:pt x="357" y="170911"/>
                </a:lnTo>
                <a:lnTo>
                  <a:pt x="0" y="160019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7" name="Google Shape;2207;p40"/>
          <p:cNvSpPr/>
          <p:nvPr/>
        </p:nvSpPr>
        <p:spPr>
          <a:xfrm>
            <a:off x="6646164" y="4343400"/>
            <a:ext cx="3095243" cy="1813559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8" name="Google Shape;2208;p40"/>
          <p:cNvSpPr/>
          <p:nvPr/>
        </p:nvSpPr>
        <p:spPr>
          <a:xfrm>
            <a:off x="6975348" y="4117847"/>
            <a:ext cx="327660" cy="32766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09" name="Google Shape;2209;p40"/>
          <p:cNvSpPr/>
          <p:nvPr/>
        </p:nvSpPr>
        <p:spPr>
          <a:xfrm>
            <a:off x="6978396" y="4120896"/>
            <a:ext cx="318515" cy="320039"/>
          </a:xfrm>
          <a:custGeom>
            <a:avLst/>
            <a:gdLst/>
            <a:ahLst/>
            <a:cxnLst/>
            <a:rect l="l" t="t" r="r" b="b"/>
            <a:pathLst>
              <a:path w="318515" h="320039" extrusionOk="0">
                <a:moveTo>
                  <a:pt x="0" y="160019"/>
                </a:moveTo>
                <a:lnTo>
                  <a:pt x="667" y="145306"/>
                </a:lnTo>
                <a:lnTo>
                  <a:pt x="2629" y="130967"/>
                </a:lnTo>
                <a:lnTo>
                  <a:pt x="5829" y="117062"/>
                </a:lnTo>
                <a:lnTo>
                  <a:pt x="10207" y="103648"/>
                </a:lnTo>
                <a:lnTo>
                  <a:pt x="15706" y="90784"/>
                </a:lnTo>
                <a:lnTo>
                  <a:pt x="22268" y="78527"/>
                </a:lnTo>
                <a:lnTo>
                  <a:pt x="29835" y="66936"/>
                </a:lnTo>
                <a:lnTo>
                  <a:pt x="38347" y="56069"/>
                </a:lnTo>
                <a:lnTo>
                  <a:pt x="47748" y="45984"/>
                </a:lnTo>
                <a:lnTo>
                  <a:pt x="57978" y="36740"/>
                </a:lnTo>
                <a:lnTo>
                  <a:pt x="68981" y="28394"/>
                </a:lnTo>
                <a:lnTo>
                  <a:pt x="80696" y="21005"/>
                </a:lnTo>
                <a:lnTo>
                  <a:pt x="93068" y="14631"/>
                </a:lnTo>
                <a:lnTo>
                  <a:pt x="106036" y="9330"/>
                </a:lnTo>
                <a:lnTo>
                  <a:pt x="119543" y="5161"/>
                </a:lnTo>
                <a:lnTo>
                  <a:pt x="133531" y="2181"/>
                </a:lnTo>
                <a:lnTo>
                  <a:pt x="147942" y="448"/>
                </a:lnTo>
                <a:lnTo>
                  <a:pt x="160019" y="0"/>
                </a:lnTo>
                <a:lnTo>
                  <a:pt x="174559" y="673"/>
                </a:lnTo>
                <a:lnTo>
                  <a:pt x="188747" y="2654"/>
                </a:lnTo>
                <a:lnTo>
                  <a:pt x="202523" y="5883"/>
                </a:lnTo>
                <a:lnTo>
                  <a:pt x="215826" y="10302"/>
                </a:lnTo>
                <a:lnTo>
                  <a:pt x="228596" y="15851"/>
                </a:lnTo>
                <a:lnTo>
                  <a:pt x="240771" y="22471"/>
                </a:lnTo>
                <a:lnTo>
                  <a:pt x="252292" y="30104"/>
                </a:lnTo>
                <a:lnTo>
                  <a:pt x="263098" y="38690"/>
                </a:lnTo>
                <a:lnTo>
                  <a:pt x="273128" y="48171"/>
                </a:lnTo>
                <a:lnTo>
                  <a:pt x="282321" y="58486"/>
                </a:lnTo>
                <a:lnTo>
                  <a:pt x="290617" y="69579"/>
                </a:lnTo>
                <a:lnTo>
                  <a:pt x="297955" y="81388"/>
                </a:lnTo>
                <a:lnTo>
                  <a:pt x="304274" y="93855"/>
                </a:lnTo>
                <a:lnTo>
                  <a:pt x="309514" y="106922"/>
                </a:lnTo>
                <a:lnTo>
                  <a:pt x="313614" y="120529"/>
                </a:lnTo>
                <a:lnTo>
                  <a:pt x="316513" y="134617"/>
                </a:lnTo>
                <a:lnTo>
                  <a:pt x="318151" y="149128"/>
                </a:lnTo>
                <a:lnTo>
                  <a:pt x="318515" y="160019"/>
                </a:lnTo>
                <a:lnTo>
                  <a:pt x="317842" y="174802"/>
                </a:lnTo>
                <a:lnTo>
                  <a:pt x="315863" y="189206"/>
                </a:lnTo>
                <a:lnTo>
                  <a:pt x="312639" y="203173"/>
                </a:lnTo>
                <a:lnTo>
                  <a:pt x="308231" y="216642"/>
                </a:lnTo>
                <a:lnTo>
                  <a:pt x="302698" y="229555"/>
                </a:lnTo>
                <a:lnTo>
                  <a:pt x="296103" y="241854"/>
                </a:lnTo>
                <a:lnTo>
                  <a:pt x="288505" y="253478"/>
                </a:lnTo>
                <a:lnTo>
                  <a:pt x="279965" y="264370"/>
                </a:lnTo>
                <a:lnTo>
                  <a:pt x="270543" y="274470"/>
                </a:lnTo>
                <a:lnTo>
                  <a:pt x="260302" y="283719"/>
                </a:lnTo>
                <a:lnTo>
                  <a:pt x="249300" y="292057"/>
                </a:lnTo>
                <a:lnTo>
                  <a:pt x="237599" y="299427"/>
                </a:lnTo>
                <a:lnTo>
                  <a:pt x="225260" y="305769"/>
                </a:lnTo>
                <a:lnTo>
                  <a:pt x="212343" y="311023"/>
                </a:lnTo>
                <a:lnTo>
                  <a:pt x="198908" y="315132"/>
                </a:lnTo>
                <a:lnTo>
                  <a:pt x="185017" y="318035"/>
                </a:lnTo>
                <a:lnTo>
                  <a:pt x="170730" y="319675"/>
                </a:lnTo>
                <a:lnTo>
                  <a:pt x="160019" y="320039"/>
                </a:lnTo>
                <a:lnTo>
                  <a:pt x="145306" y="319372"/>
                </a:lnTo>
                <a:lnTo>
                  <a:pt x="130967" y="317410"/>
                </a:lnTo>
                <a:lnTo>
                  <a:pt x="117062" y="314210"/>
                </a:lnTo>
                <a:lnTo>
                  <a:pt x="103648" y="309832"/>
                </a:lnTo>
                <a:lnTo>
                  <a:pt x="90784" y="304333"/>
                </a:lnTo>
                <a:lnTo>
                  <a:pt x="78527" y="297771"/>
                </a:lnTo>
                <a:lnTo>
                  <a:pt x="66936" y="290204"/>
                </a:lnTo>
                <a:lnTo>
                  <a:pt x="56069" y="281692"/>
                </a:lnTo>
                <a:lnTo>
                  <a:pt x="45984" y="272291"/>
                </a:lnTo>
                <a:lnTo>
                  <a:pt x="36740" y="262061"/>
                </a:lnTo>
                <a:lnTo>
                  <a:pt x="28394" y="251058"/>
                </a:lnTo>
                <a:lnTo>
                  <a:pt x="21005" y="239343"/>
                </a:lnTo>
                <a:lnTo>
                  <a:pt x="14631" y="226971"/>
                </a:lnTo>
                <a:lnTo>
                  <a:pt x="9330" y="214003"/>
                </a:lnTo>
                <a:lnTo>
                  <a:pt x="5161" y="200496"/>
                </a:lnTo>
                <a:lnTo>
                  <a:pt x="2181" y="186508"/>
                </a:lnTo>
                <a:lnTo>
                  <a:pt x="448" y="172097"/>
                </a:lnTo>
                <a:lnTo>
                  <a:pt x="0" y="160019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0" name="Google Shape;2210;p40"/>
          <p:cNvSpPr/>
          <p:nvPr/>
        </p:nvSpPr>
        <p:spPr>
          <a:xfrm>
            <a:off x="243840" y="2226563"/>
            <a:ext cx="3084575" cy="1807463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1" name="Google Shape;2211;p40"/>
          <p:cNvSpPr/>
          <p:nvPr/>
        </p:nvSpPr>
        <p:spPr>
          <a:xfrm>
            <a:off x="502919" y="2034540"/>
            <a:ext cx="329184" cy="333756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2" name="Google Shape;2212;p40"/>
          <p:cNvSpPr/>
          <p:nvPr/>
        </p:nvSpPr>
        <p:spPr>
          <a:xfrm>
            <a:off x="509015" y="2042159"/>
            <a:ext cx="320039" cy="320039"/>
          </a:xfrm>
          <a:custGeom>
            <a:avLst/>
            <a:gdLst/>
            <a:ahLst/>
            <a:cxnLst/>
            <a:rect l="l" t="t" r="r" b="b"/>
            <a:pathLst>
              <a:path w="320039" h="320039" extrusionOk="0">
                <a:moveTo>
                  <a:pt x="0" y="160019"/>
                </a:moveTo>
                <a:lnTo>
                  <a:pt x="667" y="145306"/>
                </a:lnTo>
                <a:lnTo>
                  <a:pt x="2629" y="130967"/>
                </a:lnTo>
                <a:lnTo>
                  <a:pt x="5829" y="117062"/>
                </a:lnTo>
                <a:lnTo>
                  <a:pt x="10207" y="103648"/>
                </a:lnTo>
                <a:lnTo>
                  <a:pt x="15706" y="90784"/>
                </a:lnTo>
                <a:lnTo>
                  <a:pt x="22268" y="78527"/>
                </a:lnTo>
                <a:lnTo>
                  <a:pt x="29835" y="66936"/>
                </a:lnTo>
                <a:lnTo>
                  <a:pt x="38347" y="56069"/>
                </a:lnTo>
                <a:lnTo>
                  <a:pt x="47748" y="45984"/>
                </a:lnTo>
                <a:lnTo>
                  <a:pt x="57978" y="36740"/>
                </a:lnTo>
                <a:lnTo>
                  <a:pt x="68981" y="28394"/>
                </a:lnTo>
                <a:lnTo>
                  <a:pt x="80696" y="21005"/>
                </a:lnTo>
                <a:lnTo>
                  <a:pt x="93068" y="14631"/>
                </a:lnTo>
                <a:lnTo>
                  <a:pt x="106036" y="9330"/>
                </a:lnTo>
                <a:lnTo>
                  <a:pt x="119543" y="5161"/>
                </a:lnTo>
                <a:lnTo>
                  <a:pt x="133531" y="2181"/>
                </a:lnTo>
                <a:lnTo>
                  <a:pt x="147942" y="448"/>
                </a:lnTo>
                <a:lnTo>
                  <a:pt x="160019" y="0"/>
                </a:lnTo>
                <a:lnTo>
                  <a:pt x="174733" y="667"/>
                </a:lnTo>
                <a:lnTo>
                  <a:pt x="189071" y="2629"/>
                </a:lnTo>
                <a:lnTo>
                  <a:pt x="202977" y="5829"/>
                </a:lnTo>
                <a:lnTo>
                  <a:pt x="216391" y="10207"/>
                </a:lnTo>
                <a:lnTo>
                  <a:pt x="229255" y="15706"/>
                </a:lnTo>
                <a:lnTo>
                  <a:pt x="241512" y="22268"/>
                </a:lnTo>
                <a:lnTo>
                  <a:pt x="253103" y="29835"/>
                </a:lnTo>
                <a:lnTo>
                  <a:pt x="263970" y="38347"/>
                </a:lnTo>
                <a:lnTo>
                  <a:pt x="274055" y="47748"/>
                </a:lnTo>
                <a:lnTo>
                  <a:pt x="283299" y="57978"/>
                </a:lnTo>
                <a:lnTo>
                  <a:pt x="291645" y="68981"/>
                </a:lnTo>
                <a:lnTo>
                  <a:pt x="299034" y="80696"/>
                </a:lnTo>
                <a:lnTo>
                  <a:pt x="305408" y="93068"/>
                </a:lnTo>
                <a:lnTo>
                  <a:pt x="310709" y="106036"/>
                </a:lnTo>
                <a:lnTo>
                  <a:pt x="314878" y="119543"/>
                </a:lnTo>
                <a:lnTo>
                  <a:pt x="317858" y="133531"/>
                </a:lnTo>
                <a:lnTo>
                  <a:pt x="319591" y="147942"/>
                </a:lnTo>
                <a:lnTo>
                  <a:pt x="320039" y="160019"/>
                </a:lnTo>
                <a:lnTo>
                  <a:pt x="319372" y="174733"/>
                </a:lnTo>
                <a:lnTo>
                  <a:pt x="317410" y="189071"/>
                </a:lnTo>
                <a:lnTo>
                  <a:pt x="314210" y="202977"/>
                </a:lnTo>
                <a:lnTo>
                  <a:pt x="309832" y="216391"/>
                </a:lnTo>
                <a:lnTo>
                  <a:pt x="304333" y="229255"/>
                </a:lnTo>
                <a:lnTo>
                  <a:pt x="297771" y="241512"/>
                </a:lnTo>
                <a:lnTo>
                  <a:pt x="290204" y="253103"/>
                </a:lnTo>
                <a:lnTo>
                  <a:pt x="281692" y="263970"/>
                </a:lnTo>
                <a:lnTo>
                  <a:pt x="272291" y="274055"/>
                </a:lnTo>
                <a:lnTo>
                  <a:pt x="262061" y="283299"/>
                </a:lnTo>
                <a:lnTo>
                  <a:pt x="251058" y="291645"/>
                </a:lnTo>
                <a:lnTo>
                  <a:pt x="239343" y="299034"/>
                </a:lnTo>
                <a:lnTo>
                  <a:pt x="226971" y="305408"/>
                </a:lnTo>
                <a:lnTo>
                  <a:pt x="214003" y="310709"/>
                </a:lnTo>
                <a:lnTo>
                  <a:pt x="200496" y="314878"/>
                </a:lnTo>
                <a:lnTo>
                  <a:pt x="186508" y="317858"/>
                </a:lnTo>
                <a:lnTo>
                  <a:pt x="172097" y="319591"/>
                </a:lnTo>
                <a:lnTo>
                  <a:pt x="160019" y="320039"/>
                </a:lnTo>
                <a:lnTo>
                  <a:pt x="145306" y="319372"/>
                </a:lnTo>
                <a:lnTo>
                  <a:pt x="130967" y="317410"/>
                </a:lnTo>
                <a:lnTo>
                  <a:pt x="117062" y="314210"/>
                </a:lnTo>
                <a:lnTo>
                  <a:pt x="103648" y="309832"/>
                </a:lnTo>
                <a:lnTo>
                  <a:pt x="90784" y="304333"/>
                </a:lnTo>
                <a:lnTo>
                  <a:pt x="78527" y="297771"/>
                </a:lnTo>
                <a:lnTo>
                  <a:pt x="66936" y="290204"/>
                </a:lnTo>
                <a:lnTo>
                  <a:pt x="56069" y="281692"/>
                </a:lnTo>
                <a:lnTo>
                  <a:pt x="45984" y="272291"/>
                </a:lnTo>
                <a:lnTo>
                  <a:pt x="36740" y="262061"/>
                </a:lnTo>
                <a:lnTo>
                  <a:pt x="28394" y="251058"/>
                </a:lnTo>
                <a:lnTo>
                  <a:pt x="21005" y="239343"/>
                </a:lnTo>
                <a:lnTo>
                  <a:pt x="14631" y="226971"/>
                </a:lnTo>
                <a:lnTo>
                  <a:pt x="9330" y="214003"/>
                </a:lnTo>
                <a:lnTo>
                  <a:pt x="5161" y="200496"/>
                </a:lnTo>
                <a:lnTo>
                  <a:pt x="2181" y="186508"/>
                </a:lnTo>
                <a:lnTo>
                  <a:pt x="448" y="172097"/>
                </a:lnTo>
                <a:lnTo>
                  <a:pt x="0" y="160019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3" name="Google Shape;2213;p40"/>
          <p:cNvSpPr/>
          <p:nvPr/>
        </p:nvSpPr>
        <p:spPr>
          <a:xfrm>
            <a:off x="3444240" y="2226563"/>
            <a:ext cx="3086100" cy="1807463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4" name="Google Shape;2214;p40"/>
          <p:cNvSpPr/>
          <p:nvPr/>
        </p:nvSpPr>
        <p:spPr>
          <a:xfrm>
            <a:off x="3779519" y="2034540"/>
            <a:ext cx="327660" cy="329184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5" name="Google Shape;2215;p40"/>
          <p:cNvSpPr/>
          <p:nvPr/>
        </p:nvSpPr>
        <p:spPr>
          <a:xfrm>
            <a:off x="3782567" y="2040636"/>
            <a:ext cx="318515" cy="318515"/>
          </a:xfrm>
          <a:custGeom>
            <a:avLst/>
            <a:gdLst/>
            <a:ahLst/>
            <a:cxnLst/>
            <a:rect l="l" t="t" r="r" b="b"/>
            <a:pathLst>
              <a:path w="318515" h="318515" extrusionOk="0">
                <a:moveTo>
                  <a:pt x="0" y="158495"/>
                </a:moveTo>
                <a:lnTo>
                  <a:pt x="665" y="143656"/>
                </a:lnTo>
                <a:lnTo>
                  <a:pt x="2625" y="129226"/>
                </a:lnTo>
                <a:lnTo>
                  <a:pt x="5821" y="115261"/>
                </a:lnTo>
                <a:lnTo>
                  <a:pt x="10199" y="101818"/>
                </a:lnTo>
                <a:lnTo>
                  <a:pt x="15700" y="88953"/>
                </a:lnTo>
                <a:lnTo>
                  <a:pt x="22269" y="76724"/>
                </a:lnTo>
                <a:lnTo>
                  <a:pt x="29849" y="65186"/>
                </a:lnTo>
                <a:lnTo>
                  <a:pt x="38384" y="54396"/>
                </a:lnTo>
                <a:lnTo>
                  <a:pt x="47817" y="44411"/>
                </a:lnTo>
                <a:lnTo>
                  <a:pt x="58090" y="35287"/>
                </a:lnTo>
                <a:lnTo>
                  <a:pt x="69149" y="27080"/>
                </a:lnTo>
                <a:lnTo>
                  <a:pt x="80936" y="19848"/>
                </a:lnTo>
                <a:lnTo>
                  <a:pt x="93395" y="13647"/>
                </a:lnTo>
                <a:lnTo>
                  <a:pt x="106468" y="8533"/>
                </a:lnTo>
                <a:lnTo>
                  <a:pt x="120101" y="4563"/>
                </a:lnTo>
                <a:lnTo>
                  <a:pt x="134235" y="1794"/>
                </a:lnTo>
                <a:lnTo>
                  <a:pt x="148816" y="282"/>
                </a:lnTo>
                <a:lnTo>
                  <a:pt x="158495" y="0"/>
                </a:lnTo>
                <a:lnTo>
                  <a:pt x="173278" y="659"/>
                </a:lnTo>
                <a:lnTo>
                  <a:pt x="187682" y="2600"/>
                </a:lnTo>
                <a:lnTo>
                  <a:pt x="201649" y="5767"/>
                </a:lnTo>
                <a:lnTo>
                  <a:pt x="215118" y="10104"/>
                </a:lnTo>
                <a:lnTo>
                  <a:pt x="228031" y="15556"/>
                </a:lnTo>
                <a:lnTo>
                  <a:pt x="240330" y="22066"/>
                </a:lnTo>
                <a:lnTo>
                  <a:pt x="251954" y="29579"/>
                </a:lnTo>
                <a:lnTo>
                  <a:pt x="262846" y="38040"/>
                </a:lnTo>
                <a:lnTo>
                  <a:pt x="272946" y="47392"/>
                </a:lnTo>
                <a:lnTo>
                  <a:pt x="282195" y="57579"/>
                </a:lnTo>
                <a:lnTo>
                  <a:pt x="290533" y="68547"/>
                </a:lnTo>
                <a:lnTo>
                  <a:pt x="297903" y="80239"/>
                </a:lnTo>
                <a:lnTo>
                  <a:pt x="304245" y="92599"/>
                </a:lnTo>
                <a:lnTo>
                  <a:pt x="309499" y="105573"/>
                </a:lnTo>
                <a:lnTo>
                  <a:pt x="313608" y="119103"/>
                </a:lnTo>
                <a:lnTo>
                  <a:pt x="316511" y="133134"/>
                </a:lnTo>
                <a:lnTo>
                  <a:pt x="318151" y="147611"/>
                </a:lnTo>
                <a:lnTo>
                  <a:pt x="318515" y="158495"/>
                </a:lnTo>
                <a:lnTo>
                  <a:pt x="317848" y="173209"/>
                </a:lnTo>
                <a:lnTo>
                  <a:pt x="315886" y="187547"/>
                </a:lnTo>
                <a:lnTo>
                  <a:pt x="312686" y="201453"/>
                </a:lnTo>
                <a:lnTo>
                  <a:pt x="308308" y="214867"/>
                </a:lnTo>
                <a:lnTo>
                  <a:pt x="302809" y="227731"/>
                </a:lnTo>
                <a:lnTo>
                  <a:pt x="296247" y="239988"/>
                </a:lnTo>
                <a:lnTo>
                  <a:pt x="288680" y="251579"/>
                </a:lnTo>
                <a:lnTo>
                  <a:pt x="280168" y="262446"/>
                </a:lnTo>
                <a:lnTo>
                  <a:pt x="270767" y="272531"/>
                </a:lnTo>
                <a:lnTo>
                  <a:pt x="260537" y="281775"/>
                </a:lnTo>
                <a:lnTo>
                  <a:pt x="249534" y="290121"/>
                </a:lnTo>
                <a:lnTo>
                  <a:pt x="237819" y="297510"/>
                </a:lnTo>
                <a:lnTo>
                  <a:pt x="225447" y="303884"/>
                </a:lnTo>
                <a:lnTo>
                  <a:pt x="212479" y="309185"/>
                </a:lnTo>
                <a:lnTo>
                  <a:pt x="198972" y="313354"/>
                </a:lnTo>
                <a:lnTo>
                  <a:pt x="184984" y="316334"/>
                </a:lnTo>
                <a:lnTo>
                  <a:pt x="170573" y="318067"/>
                </a:lnTo>
                <a:lnTo>
                  <a:pt x="158495" y="318515"/>
                </a:lnTo>
                <a:lnTo>
                  <a:pt x="143727" y="317842"/>
                </a:lnTo>
                <a:lnTo>
                  <a:pt x="129362" y="315861"/>
                </a:lnTo>
                <a:lnTo>
                  <a:pt x="115459" y="312632"/>
                </a:lnTo>
                <a:lnTo>
                  <a:pt x="102071" y="308213"/>
                </a:lnTo>
                <a:lnTo>
                  <a:pt x="89255" y="302664"/>
                </a:lnTo>
                <a:lnTo>
                  <a:pt x="77066" y="296044"/>
                </a:lnTo>
                <a:lnTo>
                  <a:pt x="65561" y="288411"/>
                </a:lnTo>
                <a:lnTo>
                  <a:pt x="54795" y="279825"/>
                </a:lnTo>
                <a:lnTo>
                  <a:pt x="44824" y="270344"/>
                </a:lnTo>
                <a:lnTo>
                  <a:pt x="35704" y="260029"/>
                </a:lnTo>
                <a:lnTo>
                  <a:pt x="27489" y="248936"/>
                </a:lnTo>
                <a:lnTo>
                  <a:pt x="20237" y="237127"/>
                </a:lnTo>
                <a:lnTo>
                  <a:pt x="14002" y="224660"/>
                </a:lnTo>
                <a:lnTo>
                  <a:pt x="8841" y="211593"/>
                </a:lnTo>
                <a:lnTo>
                  <a:pt x="4810" y="197986"/>
                </a:lnTo>
                <a:lnTo>
                  <a:pt x="1963" y="183898"/>
                </a:lnTo>
                <a:lnTo>
                  <a:pt x="357" y="169387"/>
                </a:lnTo>
                <a:lnTo>
                  <a:pt x="0" y="158495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6" name="Google Shape;2216;p40"/>
          <p:cNvSpPr/>
          <p:nvPr/>
        </p:nvSpPr>
        <p:spPr>
          <a:xfrm>
            <a:off x="6624828" y="2225040"/>
            <a:ext cx="3087624" cy="1808987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7" name="Google Shape;2217;p40"/>
          <p:cNvSpPr/>
          <p:nvPr/>
        </p:nvSpPr>
        <p:spPr>
          <a:xfrm>
            <a:off x="6975348" y="2034540"/>
            <a:ext cx="327660" cy="329184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8" name="Google Shape;2218;p40"/>
          <p:cNvSpPr/>
          <p:nvPr/>
        </p:nvSpPr>
        <p:spPr>
          <a:xfrm>
            <a:off x="6978396" y="2040636"/>
            <a:ext cx="318515" cy="318515"/>
          </a:xfrm>
          <a:custGeom>
            <a:avLst/>
            <a:gdLst/>
            <a:ahLst/>
            <a:cxnLst/>
            <a:rect l="l" t="t" r="r" b="b"/>
            <a:pathLst>
              <a:path w="318515" h="318515" extrusionOk="0">
                <a:moveTo>
                  <a:pt x="0" y="158495"/>
                </a:moveTo>
                <a:lnTo>
                  <a:pt x="673" y="143727"/>
                </a:lnTo>
                <a:lnTo>
                  <a:pt x="2654" y="129362"/>
                </a:lnTo>
                <a:lnTo>
                  <a:pt x="5883" y="115458"/>
                </a:lnTo>
                <a:lnTo>
                  <a:pt x="10302" y="102071"/>
                </a:lnTo>
                <a:lnTo>
                  <a:pt x="15851" y="89255"/>
                </a:lnTo>
                <a:lnTo>
                  <a:pt x="22471" y="77066"/>
                </a:lnTo>
                <a:lnTo>
                  <a:pt x="30104" y="65561"/>
                </a:lnTo>
                <a:lnTo>
                  <a:pt x="38690" y="54795"/>
                </a:lnTo>
                <a:lnTo>
                  <a:pt x="48171" y="44824"/>
                </a:lnTo>
                <a:lnTo>
                  <a:pt x="58486" y="35704"/>
                </a:lnTo>
                <a:lnTo>
                  <a:pt x="69579" y="27489"/>
                </a:lnTo>
                <a:lnTo>
                  <a:pt x="81388" y="20237"/>
                </a:lnTo>
                <a:lnTo>
                  <a:pt x="93855" y="14002"/>
                </a:lnTo>
                <a:lnTo>
                  <a:pt x="106922" y="8841"/>
                </a:lnTo>
                <a:lnTo>
                  <a:pt x="120529" y="4810"/>
                </a:lnTo>
                <a:lnTo>
                  <a:pt x="134617" y="1963"/>
                </a:lnTo>
                <a:lnTo>
                  <a:pt x="149128" y="357"/>
                </a:lnTo>
                <a:lnTo>
                  <a:pt x="160019" y="0"/>
                </a:lnTo>
                <a:lnTo>
                  <a:pt x="174628" y="665"/>
                </a:lnTo>
                <a:lnTo>
                  <a:pt x="188882" y="2625"/>
                </a:lnTo>
                <a:lnTo>
                  <a:pt x="202718" y="5821"/>
                </a:lnTo>
                <a:lnTo>
                  <a:pt x="216077" y="10199"/>
                </a:lnTo>
                <a:lnTo>
                  <a:pt x="228896" y="15700"/>
                </a:lnTo>
                <a:lnTo>
                  <a:pt x="241114" y="22269"/>
                </a:lnTo>
                <a:lnTo>
                  <a:pt x="252669" y="29849"/>
                </a:lnTo>
                <a:lnTo>
                  <a:pt x="263500" y="38384"/>
                </a:lnTo>
                <a:lnTo>
                  <a:pt x="273544" y="47817"/>
                </a:lnTo>
                <a:lnTo>
                  <a:pt x="282742" y="58090"/>
                </a:lnTo>
                <a:lnTo>
                  <a:pt x="291030" y="69149"/>
                </a:lnTo>
                <a:lnTo>
                  <a:pt x="298348" y="80936"/>
                </a:lnTo>
                <a:lnTo>
                  <a:pt x="304634" y="93395"/>
                </a:lnTo>
                <a:lnTo>
                  <a:pt x="309827" y="106468"/>
                </a:lnTo>
                <a:lnTo>
                  <a:pt x="313864" y="120101"/>
                </a:lnTo>
                <a:lnTo>
                  <a:pt x="316685" y="134235"/>
                </a:lnTo>
                <a:lnTo>
                  <a:pt x="318227" y="148816"/>
                </a:lnTo>
                <a:lnTo>
                  <a:pt x="318515" y="158495"/>
                </a:lnTo>
                <a:lnTo>
                  <a:pt x="317842" y="173278"/>
                </a:lnTo>
                <a:lnTo>
                  <a:pt x="315863" y="187682"/>
                </a:lnTo>
                <a:lnTo>
                  <a:pt x="312639" y="201649"/>
                </a:lnTo>
                <a:lnTo>
                  <a:pt x="308231" y="215118"/>
                </a:lnTo>
                <a:lnTo>
                  <a:pt x="302698" y="228031"/>
                </a:lnTo>
                <a:lnTo>
                  <a:pt x="296103" y="240330"/>
                </a:lnTo>
                <a:lnTo>
                  <a:pt x="288505" y="251954"/>
                </a:lnTo>
                <a:lnTo>
                  <a:pt x="279965" y="262846"/>
                </a:lnTo>
                <a:lnTo>
                  <a:pt x="270543" y="272946"/>
                </a:lnTo>
                <a:lnTo>
                  <a:pt x="260302" y="282195"/>
                </a:lnTo>
                <a:lnTo>
                  <a:pt x="249300" y="290533"/>
                </a:lnTo>
                <a:lnTo>
                  <a:pt x="237599" y="297903"/>
                </a:lnTo>
                <a:lnTo>
                  <a:pt x="225260" y="304245"/>
                </a:lnTo>
                <a:lnTo>
                  <a:pt x="212343" y="309499"/>
                </a:lnTo>
                <a:lnTo>
                  <a:pt x="198908" y="313608"/>
                </a:lnTo>
                <a:lnTo>
                  <a:pt x="185017" y="316511"/>
                </a:lnTo>
                <a:lnTo>
                  <a:pt x="170730" y="318151"/>
                </a:lnTo>
                <a:lnTo>
                  <a:pt x="160019" y="318515"/>
                </a:lnTo>
                <a:lnTo>
                  <a:pt x="145306" y="317848"/>
                </a:lnTo>
                <a:lnTo>
                  <a:pt x="130967" y="315886"/>
                </a:lnTo>
                <a:lnTo>
                  <a:pt x="117062" y="312686"/>
                </a:lnTo>
                <a:lnTo>
                  <a:pt x="103648" y="308308"/>
                </a:lnTo>
                <a:lnTo>
                  <a:pt x="90784" y="302809"/>
                </a:lnTo>
                <a:lnTo>
                  <a:pt x="78527" y="296247"/>
                </a:lnTo>
                <a:lnTo>
                  <a:pt x="66936" y="288680"/>
                </a:lnTo>
                <a:lnTo>
                  <a:pt x="56069" y="280168"/>
                </a:lnTo>
                <a:lnTo>
                  <a:pt x="45984" y="270767"/>
                </a:lnTo>
                <a:lnTo>
                  <a:pt x="36740" y="260537"/>
                </a:lnTo>
                <a:lnTo>
                  <a:pt x="28394" y="249534"/>
                </a:lnTo>
                <a:lnTo>
                  <a:pt x="21005" y="237819"/>
                </a:lnTo>
                <a:lnTo>
                  <a:pt x="14631" y="225447"/>
                </a:lnTo>
                <a:lnTo>
                  <a:pt x="9330" y="212479"/>
                </a:lnTo>
                <a:lnTo>
                  <a:pt x="5161" y="198972"/>
                </a:lnTo>
                <a:lnTo>
                  <a:pt x="2181" y="184984"/>
                </a:lnTo>
                <a:lnTo>
                  <a:pt x="448" y="170573"/>
                </a:lnTo>
                <a:lnTo>
                  <a:pt x="0" y="158495"/>
                </a:lnTo>
              </a:path>
            </a:pathLst>
          </a:custGeom>
          <a:noFill/>
          <a:ln w="19800" cap="flat" cmpd="sng">
            <a:solidFill>
              <a:srgbClr val="7E7E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19" name="Google Shape;2219;p40"/>
          <p:cNvSpPr txBox="1"/>
          <p:nvPr/>
        </p:nvSpPr>
        <p:spPr>
          <a:xfrm>
            <a:off x="232697" y="550901"/>
            <a:ext cx="513062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measurement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0" name="Google Shape;2220;p40"/>
          <p:cNvSpPr txBox="1"/>
          <p:nvPr/>
        </p:nvSpPr>
        <p:spPr>
          <a:xfrm>
            <a:off x="1786127" y="1266177"/>
            <a:ext cx="6740424" cy="483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Petunjuk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user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animasi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57902" marR="683615" lvl="0" indent="0" algn="ctr" rtl="0">
              <a:lnSpc>
                <a:spcPct val="95825"/>
              </a:lnSpc>
              <a:spcBef>
                <a:spcPts val="791"/>
              </a:spcBef>
              <a:spcAft>
                <a:spcPts val="0"/>
              </a:spcAft>
              <a:buNone/>
            </a:pPr>
            <a:endParaRPr sz="14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6" name="Google Shape;2226;p40"/>
          <p:cNvSpPr txBox="1"/>
          <p:nvPr/>
        </p:nvSpPr>
        <p:spPr>
          <a:xfrm>
            <a:off x="7073838" y="2106943"/>
            <a:ext cx="156664" cy="21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75" rIns="0" bIns="0" anchor="t" anchorCtr="0">
            <a:noAutofit/>
          </a:bodyPr>
          <a:lstStyle/>
          <a:p>
            <a:pPr marL="12700" marR="0" lvl="0" indent="0" algn="l" rtl="0">
              <a:lnSpc>
                <a:spcPct val="109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7" name="Google Shape;2227;p40"/>
          <p:cNvSpPr txBox="1"/>
          <p:nvPr/>
        </p:nvSpPr>
        <p:spPr>
          <a:xfrm>
            <a:off x="7073838" y="4188726"/>
            <a:ext cx="156664" cy="21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75" rIns="0" bIns="0" anchor="t" anchorCtr="0">
            <a:noAutofit/>
          </a:bodyPr>
          <a:lstStyle/>
          <a:p>
            <a:pPr marL="12700" marR="0" lvl="0" indent="0" algn="l" rtl="0">
              <a:lnSpc>
                <a:spcPct val="109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8" name="Google Shape;2228;p40"/>
          <p:cNvSpPr txBox="1"/>
          <p:nvPr/>
        </p:nvSpPr>
        <p:spPr>
          <a:xfrm>
            <a:off x="558813" y="4207254"/>
            <a:ext cx="242162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4.1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9" name="Google Shape;2229;p40"/>
          <p:cNvSpPr txBox="1"/>
          <p:nvPr/>
        </p:nvSpPr>
        <p:spPr>
          <a:xfrm>
            <a:off x="3830844" y="4207254"/>
            <a:ext cx="242162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4.2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0" name="Google Shape;2230;p40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43"/>
          <p:cNvSpPr txBox="1"/>
          <p:nvPr/>
        </p:nvSpPr>
        <p:spPr>
          <a:xfrm>
            <a:off x="0" y="4981955"/>
            <a:ext cx="10058400" cy="173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/>
          </a:p>
          <a:p>
            <a:pPr marL="545600" marR="0" lvl="0" indent="0" algn="l" rtl="0">
              <a:lnSpc>
                <a:spcPct val="95825"/>
              </a:lnSpc>
              <a:spcBef>
                <a:spcPts val="900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3" name="Google Shape;2253;p43"/>
          <p:cNvSpPr/>
          <p:nvPr/>
        </p:nvSpPr>
        <p:spPr>
          <a:xfrm>
            <a:off x="0" y="1507235"/>
            <a:ext cx="10058400" cy="521207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4" name="Google Shape;2254;p43"/>
          <p:cNvSpPr/>
          <p:nvPr/>
        </p:nvSpPr>
        <p:spPr>
          <a:xfrm>
            <a:off x="131064" y="1395983"/>
            <a:ext cx="3805427" cy="713232"/>
          </a:xfrm>
          <a:custGeom>
            <a:avLst/>
            <a:gdLst/>
            <a:ahLst/>
            <a:cxnLst/>
            <a:rect l="l" t="t" r="r" b="b"/>
            <a:pathLst>
              <a:path w="3805427" h="713232" extrusionOk="0">
                <a:moveTo>
                  <a:pt x="0" y="0"/>
                </a:moveTo>
                <a:lnTo>
                  <a:pt x="3805427" y="0"/>
                </a:lnTo>
                <a:lnTo>
                  <a:pt x="3805427" y="713232"/>
                </a:lnTo>
                <a:lnTo>
                  <a:pt x="0" y="7132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5" name="Google Shape;2255;p43"/>
          <p:cNvSpPr/>
          <p:nvPr/>
        </p:nvSpPr>
        <p:spPr>
          <a:xfrm>
            <a:off x="131064" y="1395983"/>
            <a:ext cx="3805427" cy="713232"/>
          </a:xfrm>
          <a:custGeom>
            <a:avLst/>
            <a:gdLst/>
            <a:ahLst/>
            <a:cxnLst/>
            <a:rect l="l" t="t" r="r" b="b"/>
            <a:pathLst>
              <a:path w="3805427" h="713232" extrusionOk="0">
                <a:moveTo>
                  <a:pt x="0" y="0"/>
                </a:moveTo>
                <a:lnTo>
                  <a:pt x="3805427" y="0"/>
                </a:lnTo>
                <a:lnTo>
                  <a:pt x="3805427" y="713232"/>
                </a:lnTo>
                <a:lnTo>
                  <a:pt x="0" y="713232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6" name="Google Shape;2256;p43"/>
          <p:cNvSpPr/>
          <p:nvPr/>
        </p:nvSpPr>
        <p:spPr>
          <a:xfrm>
            <a:off x="3464051" y="3756660"/>
            <a:ext cx="6347459" cy="1541852"/>
          </a:xfrm>
          <a:custGeom>
            <a:avLst/>
            <a:gdLst/>
            <a:ahLst/>
            <a:cxnLst/>
            <a:rect l="l" t="t" r="r" b="b"/>
            <a:pathLst>
              <a:path w="6347459" h="2022347" extrusionOk="0">
                <a:moveTo>
                  <a:pt x="0" y="0"/>
                </a:moveTo>
                <a:lnTo>
                  <a:pt x="6347459" y="0"/>
                </a:lnTo>
                <a:lnTo>
                  <a:pt x="6347459" y="2022347"/>
                </a:lnTo>
                <a:lnTo>
                  <a:pt x="0" y="2022347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7" name="Google Shape;2257;p43"/>
          <p:cNvSpPr/>
          <p:nvPr/>
        </p:nvSpPr>
        <p:spPr>
          <a:xfrm>
            <a:off x="3464051" y="3756659"/>
            <a:ext cx="6347459" cy="527304"/>
          </a:xfrm>
          <a:custGeom>
            <a:avLst/>
            <a:gdLst/>
            <a:ahLst/>
            <a:cxnLst/>
            <a:rect l="l" t="t" r="r" b="b"/>
            <a:pathLst>
              <a:path w="6347459" h="527304" extrusionOk="0">
                <a:moveTo>
                  <a:pt x="0" y="0"/>
                </a:moveTo>
                <a:lnTo>
                  <a:pt x="6347459" y="0"/>
                </a:lnTo>
                <a:lnTo>
                  <a:pt x="6347459" y="527304"/>
                </a:lnTo>
                <a:lnTo>
                  <a:pt x="0" y="527304"/>
                </a:lnTo>
                <a:lnTo>
                  <a:pt x="0" y="0"/>
                </a:lnTo>
                <a:close/>
              </a:path>
            </a:pathLst>
          </a:custGeom>
          <a:solidFill>
            <a:srgbClr val="007B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8" name="Google Shape;2258;p43"/>
          <p:cNvSpPr/>
          <p:nvPr/>
        </p:nvSpPr>
        <p:spPr>
          <a:xfrm>
            <a:off x="3464051" y="3756659"/>
            <a:ext cx="6347459" cy="527304"/>
          </a:xfrm>
          <a:custGeom>
            <a:avLst/>
            <a:gdLst/>
            <a:ahLst/>
            <a:cxnLst/>
            <a:rect l="l" t="t" r="r" b="b"/>
            <a:pathLst>
              <a:path w="6347459" h="527304" extrusionOk="0">
                <a:moveTo>
                  <a:pt x="0" y="0"/>
                </a:moveTo>
                <a:lnTo>
                  <a:pt x="6347459" y="0"/>
                </a:lnTo>
                <a:lnTo>
                  <a:pt x="6347459" y="527304"/>
                </a:lnTo>
                <a:lnTo>
                  <a:pt x="0" y="527304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7B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59" name="Google Shape;2259;p43"/>
          <p:cNvSpPr/>
          <p:nvPr/>
        </p:nvSpPr>
        <p:spPr>
          <a:xfrm>
            <a:off x="3520440" y="3810000"/>
            <a:ext cx="387095" cy="42367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0" name="Google Shape;2260;p43"/>
          <p:cNvSpPr/>
          <p:nvPr/>
        </p:nvSpPr>
        <p:spPr>
          <a:xfrm>
            <a:off x="3464051" y="2336291"/>
            <a:ext cx="6347460" cy="111099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1" name="Google Shape;2261;p43"/>
          <p:cNvSpPr txBox="1"/>
          <p:nvPr/>
        </p:nvSpPr>
        <p:spPr>
          <a:xfrm>
            <a:off x="420587" y="337959"/>
            <a:ext cx="5130625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FeNO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measurement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2" name="Google Shape;2262;p43"/>
          <p:cNvSpPr txBox="1"/>
          <p:nvPr/>
        </p:nvSpPr>
        <p:spPr>
          <a:xfrm>
            <a:off x="1088170" y="1161680"/>
            <a:ext cx="5625781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 </a:t>
            </a:r>
            <a:r>
              <a:rPr lang="en-ID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melakukan</a:t>
            </a: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2550" dirty="0" err="1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r>
              <a:rPr lang="en-ID" sz="2550" dirty="0" smtClean="0">
                <a:solidFill>
                  <a:srgbClr val="0E7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6" name="Google Shape;2266;p43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7" name="Google Shape;2267;p43"/>
          <p:cNvSpPr txBox="1"/>
          <p:nvPr/>
        </p:nvSpPr>
        <p:spPr>
          <a:xfrm>
            <a:off x="3464051" y="3756659"/>
            <a:ext cx="6347459" cy="527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5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1694665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FURTHER IMPORTANT TIPPS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8" name="Google Shape;2268;p43"/>
          <p:cNvSpPr txBox="1"/>
          <p:nvPr/>
        </p:nvSpPr>
        <p:spPr>
          <a:xfrm>
            <a:off x="3464051" y="4283965"/>
            <a:ext cx="6347459" cy="1014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50" dirty="0"/>
          </a:p>
          <a:p>
            <a:pPr marL="62483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menyebabkan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iritasi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dalam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pengukuran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2483" marR="0" lvl="0" indent="0" algn="l" rtl="0">
              <a:lnSpc>
                <a:spcPct val="95825"/>
              </a:lnSpc>
              <a:spcBef>
                <a:spcPts val="1174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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Bila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pasien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gagal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beberapa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kali,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lakukan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break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ganti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animasinya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" name="Google Shape;2273;p50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4" name="Google Shape;2274;p50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75" name="Google Shape;2275;p50"/>
          <p:cNvSpPr/>
          <p:nvPr/>
        </p:nvSpPr>
        <p:spPr>
          <a:xfrm>
            <a:off x="1767839" y="1014609"/>
            <a:ext cx="7852149" cy="467753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76" name="Google Shape;2276;p50"/>
          <p:cNvSpPr txBox="1"/>
          <p:nvPr/>
        </p:nvSpPr>
        <p:spPr>
          <a:xfrm>
            <a:off x="226645" y="306591"/>
            <a:ext cx="4846395" cy="572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Stability control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3" name="Google Shape;2283;p50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5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9" name="Google Shape;2289;p5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90" name="Google Shape;2290;p51"/>
          <p:cNvSpPr/>
          <p:nvPr/>
        </p:nvSpPr>
        <p:spPr>
          <a:xfrm>
            <a:off x="2029967" y="2189884"/>
            <a:ext cx="2629715" cy="158595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91" name="Google Shape;2291;p51"/>
          <p:cNvSpPr/>
          <p:nvPr/>
        </p:nvSpPr>
        <p:spPr>
          <a:xfrm>
            <a:off x="5791200" y="878868"/>
            <a:ext cx="2989545" cy="172654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95" name="Google Shape;2295;p51"/>
          <p:cNvSpPr txBox="1"/>
          <p:nvPr/>
        </p:nvSpPr>
        <p:spPr>
          <a:xfrm>
            <a:off x="1112116" y="1354729"/>
            <a:ext cx="3271994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 Cases </a:t>
            </a:r>
            <a:r>
              <a:rPr lang="en-US" sz="2550" dirty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1/2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6" name="Google Shape;2296;p51"/>
          <p:cNvSpPr txBox="1"/>
          <p:nvPr/>
        </p:nvSpPr>
        <p:spPr>
          <a:xfrm>
            <a:off x="1492332" y="4026358"/>
            <a:ext cx="3154824" cy="1422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Selalu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gunakan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mouthpiece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baru</a:t>
            </a:r>
            <a:endParaRPr sz="16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96954" lvl="0" indent="-285750" algn="l" rtl="0">
              <a:lnSpc>
                <a:spcPct val="114969"/>
              </a:lnSpc>
              <a:spcBef>
                <a:spcPts val="581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mendeteksi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mouthpiece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bekas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minta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yang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baru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7" name="Google Shape;2297;p51"/>
          <p:cNvSpPr txBox="1"/>
          <p:nvPr/>
        </p:nvSpPr>
        <p:spPr>
          <a:xfrm>
            <a:off x="5426467" y="2911544"/>
            <a:ext cx="3354278" cy="1980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Jangan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melepas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>
                <a:latin typeface="Times New Roman"/>
                <a:ea typeface="Times New Roman"/>
                <a:cs typeface="Times New Roman"/>
                <a:sym typeface="Times New Roman"/>
              </a:rPr>
              <a:t>mouthpiece</a:t>
            </a:r>
            <a:endParaRPr sz="16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67096" lvl="0" indent="-285750" algn="l" rtl="0">
              <a:lnSpc>
                <a:spcPct val="114969"/>
              </a:lnSpc>
              <a:spcBef>
                <a:spcPts val="581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selesai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tanpa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mouthpiece.</a:t>
            </a:r>
            <a:endParaRPr lang="en-US"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67096" lvl="0" indent="-285750" algn="l" rtl="0">
              <a:lnSpc>
                <a:spcPct val="114969"/>
              </a:lnSpc>
              <a:spcBef>
                <a:spcPts val="203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dilanjut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otomatis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ketika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mouthpiece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dipasang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ulang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8" name="Google Shape;2298;p5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51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2276;p50"/>
          <p:cNvSpPr txBox="1"/>
          <p:nvPr/>
        </p:nvSpPr>
        <p:spPr>
          <a:xfrm>
            <a:off x="226645" y="306591"/>
            <a:ext cx="4846395" cy="572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Stability control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52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4" name="Google Shape;2304;p52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5" name="Google Shape;2305;p52"/>
          <p:cNvSpPr/>
          <p:nvPr/>
        </p:nvSpPr>
        <p:spPr>
          <a:xfrm>
            <a:off x="1909571" y="1841597"/>
            <a:ext cx="1923393" cy="206536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6" name="Google Shape;2306;p52"/>
          <p:cNvSpPr/>
          <p:nvPr/>
        </p:nvSpPr>
        <p:spPr>
          <a:xfrm>
            <a:off x="5756588" y="1165193"/>
            <a:ext cx="1809134" cy="201412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9" name="Google Shape;2309;p52"/>
          <p:cNvSpPr txBox="1"/>
          <p:nvPr/>
        </p:nvSpPr>
        <p:spPr>
          <a:xfrm>
            <a:off x="1228725" y="1089027"/>
            <a:ext cx="294243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dirty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 </a:t>
            </a:r>
            <a:r>
              <a:rPr lang="en-US" sz="2550" dirty="0" smtClean="0">
                <a:solidFill>
                  <a:srgbClr val="007B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Cases 2/2</a:t>
            </a:r>
            <a:endParaRPr sz="25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1" name="Google Shape;2311;p52"/>
          <p:cNvSpPr txBox="1"/>
          <p:nvPr/>
        </p:nvSpPr>
        <p:spPr>
          <a:xfrm>
            <a:off x="357606" y="4019697"/>
            <a:ext cx="4775829" cy="17433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>
                <a:latin typeface="Times New Roman"/>
                <a:ea typeface="Times New Roman"/>
                <a:cs typeface="Times New Roman"/>
                <a:sym typeface="Times New Roman"/>
              </a:rPr>
              <a:t>Battery running low</a:t>
            </a:r>
            <a:endParaRPr sz="16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lnSpc>
                <a:spcPct val="114969"/>
              </a:lnSpc>
              <a:spcBef>
                <a:spcPts val="581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err="1"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epaskan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mouthpiece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charge di base station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20828" lvl="0" indent="-285750" algn="l" rtl="0">
              <a:lnSpc>
                <a:spcPct val="114969"/>
              </a:lnSpc>
              <a:spcBef>
                <a:spcPts val="678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Setelah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2-3jam,  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switch on 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handheld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pasang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220828" lvl="0" indent="0" algn="l" rtl="0">
              <a:lnSpc>
                <a:spcPct val="114969"/>
              </a:lnSpc>
              <a:spcBef>
                <a:spcPts val="214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   mouthpiece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en-US" sz="165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220828" lvl="0" indent="-285750" algn="l" rtl="0">
              <a:lnSpc>
                <a:spcPct val="114969"/>
              </a:lnSpc>
              <a:spcBef>
                <a:spcPts val="214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Reconditioning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berlanjut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automatis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2" name="Google Shape;2312;p52"/>
          <p:cNvSpPr txBox="1"/>
          <p:nvPr/>
        </p:nvSpPr>
        <p:spPr>
          <a:xfrm>
            <a:off x="5710750" y="3656443"/>
            <a:ext cx="4186954" cy="18248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23444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Jangan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diinterupsi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saat</a:t>
            </a:r>
            <a:r>
              <a:rPr lang="en-US" sz="16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reconditioning</a:t>
            </a:r>
            <a:endParaRPr sz="16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618318" lvl="0" indent="-285750" algn="l" rtl="0">
              <a:lnSpc>
                <a:spcPct val="114969"/>
              </a:lnSpc>
              <a:spcBef>
                <a:spcPts val="581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Handheld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boleh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dimatikan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saat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reconditioning</a:t>
            </a: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lnSpc>
                <a:spcPct val="114969"/>
              </a:lnSpc>
              <a:spcBef>
                <a:spcPts val="678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Melepas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battery 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menyebabkan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alat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tidak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5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berfungsi</a:t>
            </a:r>
            <a:r>
              <a:rPr lang="en-US" sz="1650" dirty="0" smtClean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3" name="Google Shape;2313;p52"/>
          <p:cNvSpPr txBox="1"/>
          <p:nvPr/>
        </p:nvSpPr>
        <p:spPr>
          <a:xfrm>
            <a:off x="2455669" y="5924352"/>
            <a:ext cx="5581227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not  leave the  device unattended during the  process.</a:t>
            </a:r>
            <a:endParaRPr sz="165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4" name="Google Shape;2314;p52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52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2276;p50"/>
          <p:cNvSpPr txBox="1"/>
          <p:nvPr/>
        </p:nvSpPr>
        <p:spPr>
          <a:xfrm>
            <a:off x="464639" y="306591"/>
            <a:ext cx="4846395" cy="572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Stability control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71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0" name="Google Shape;2320;p71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21" name="Google Shape;2321;p71"/>
          <p:cNvSpPr/>
          <p:nvPr/>
        </p:nvSpPr>
        <p:spPr>
          <a:xfrm>
            <a:off x="5518088" y="3507289"/>
            <a:ext cx="3726119" cy="244950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22" name="Google Shape;2322;p71"/>
          <p:cNvSpPr/>
          <p:nvPr/>
        </p:nvSpPr>
        <p:spPr>
          <a:xfrm>
            <a:off x="8185403" y="2606040"/>
            <a:ext cx="422148" cy="29565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23" name="Google Shape;2323;p71"/>
          <p:cNvSpPr/>
          <p:nvPr/>
        </p:nvSpPr>
        <p:spPr>
          <a:xfrm>
            <a:off x="7423403" y="2599943"/>
            <a:ext cx="603504" cy="307848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24" name="Google Shape;2324;p71"/>
          <p:cNvSpPr txBox="1"/>
          <p:nvPr/>
        </p:nvSpPr>
        <p:spPr>
          <a:xfrm>
            <a:off x="539721" y="532060"/>
            <a:ext cx="7098418" cy="576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74" marR="31546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–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Petunjuk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umum</a:t>
            </a:r>
            <a:endParaRPr lang="en-US" sz="2550" u="sng" dirty="0" smtClean="0">
              <a:solidFill>
                <a:srgbClr val="0E77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74" marR="31546" lvl="0" indent="0" algn="l" rtl="0">
              <a:lnSpc>
                <a:spcPct val="110000"/>
              </a:lnSpc>
              <a:spcBef>
                <a:spcPts val="4"/>
              </a:spcBef>
              <a:spcAft>
                <a:spcPts val="0"/>
              </a:spcAft>
              <a:buNone/>
            </a:pPr>
            <a:endParaRPr lang="en-ID" sz="2550" u="sng" dirty="0">
              <a:solidFill>
                <a:srgbClr val="0E77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5" name="Google Shape;2325;p71"/>
          <p:cNvSpPr txBox="1"/>
          <p:nvPr/>
        </p:nvSpPr>
        <p:spPr>
          <a:xfrm>
            <a:off x="965607" y="1964652"/>
            <a:ext cx="6074020" cy="143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start up,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tekan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tombol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on/off 1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detik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tunggu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5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detik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bereaksi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Switch on handheld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secara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terpisah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dan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tunggu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koneksi</a:t>
            </a:r>
            <a:endParaRPr lang="en-ID" sz="1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Untuk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shut down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tekan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tombol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on/off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selama</a:t>
            </a:r>
            <a:r>
              <a:rPr lang="en-ID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3 </a:t>
            </a:r>
            <a:r>
              <a:rPr lang="en-ID" sz="18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detik</a:t>
            </a:r>
            <a:endParaRPr lang="en-US" sz="1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6" name="Google Shape;2326;p71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71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2325;p71"/>
          <p:cNvSpPr txBox="1"/>
          <p:nvPr/>
        </p:nvSpPr>
        <p:spPr>
          <a:xfrm>
            <a:off x="232665" y="3794997"/>
            <a:ext cx="5285424" cy="187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Settings-menu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covers settings and seldom used 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functions</a:t>
            </a:r>
            <a:endParaRPr lang="en-US"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Status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bar  displays connectivity and device </a:t>
            </a: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status</a:t>
            </a:r>
            <a:endParaRPr lang="en-US"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98450" marR="0" lvl="0" indent="-28575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Times New Roman"/>
                <a:ea typeface="Times New Roman"/>
                <a:cs typeface="Times New Roman"/>
                <a:sym typeface="Times New Roman"/>
              </a:rPr>
              <a:t>Drag 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up status bar to access the status screen: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73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2" name="Google Shape;2332;p73"/>
          <p:cNvSpPr/>
          <p:nvPr/>
        </p:nvSpPr>
        <p:spPr>
          <a:xfrm>
            <a:off x="1211579" y="3589019"/>
            <a:ext cx="2395727" cy="233629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3" name="Google Shape;2333;p73"/>
          <p:cNvSpPr/>
          <p:nvPr/>
        </p:nvSpPr>
        <p:spPr>
          <a:xfrm>
            <a:off x="0" y="2091847"/>
            <a:ext cx="10058400" cy="4627468"/>
          </a:xfrm>
          <a:prstGeom prst="rect">
            <a:avLst/>
          </a:prstGeom>
          <a:blipFill rotWithShape="1">
            <a:blip r:embed="rId4">
              <a:alphaModFix/>
            </a:blip>
            <a:srcRect/>
            <a:stretch>
              <a:fillRect t="-2852"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4" name="Google Shape;2334;p73"/>
          <p:cNvSpPr/>
          <p:nvPr/>
        </p:nvSpPr>
        <p:spPr>
          <a:xfrm>
            <a:off x="4636008" y="4309872"/>
            <a:ext cx="545591" cy="11734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5" name="Google Shape;2335;p73"/>
          <p:cNvSpPr/>
          <p:nvPr/>
        </p:nvSpPr>
        <p:spPr>
          <a:xfrm>
            <a:off x="4636008" y="4427219"/>
            <a:ext cx="545591" cy="117348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6" name="Google Shape;2336;p73"/>
          <p:cNvSpPr/>
          <p:nvPr/>
        </p:nvSpPr>
        <p:spPr>
          <a:xfrm>
            <a:off x="4636008" y="4544568"/>
            <a:ext cx="545591" cy="117348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7" name="Google Shape;2337;p73"/>
          <p:cNvSpPr/>
          <p:nvPr/>
        </p:nvSpPr>
        <p:spPr>
          <a:xfrm>
            <a:off x="4636008" y="4661916"/>
            <a:ext cx="545591" cy="117348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8" name="Google Shape;2338;p73"/>
          <p:cNvSpPr/>
          <p:nvPr/>
        </p:nvSpPr>
        <p:spPr>
          <a:xfrm>
            <a:off x="4636008" y="4779264"/>
            <a:ext cx="545591" cy="11734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39" name="Google Shape;2339;p73"/>
          <p:cNvSpPr txBox="1"/>
          <p:nvPr/>
        </p:nvSpPr>
        <p:spPr>
          <a:xfrm>
            <a:off x="1080392" y="659558"/>
            <a:ext cx="3912169" cy="35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0" rIns="0" bIns="0" anchor="t" anchorCtr="0">
            <a:noAutofit/>
          </a:bodyPr>
          <a:lstStyle/>
          <a:p>
            <a:pPr marL="1270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u="sng" dirty="0" err="1">
                <a:latin typeface="Times New Roman"/>
                <a:ea typeface="Times New Roman"/>
                <a:cs typeface="Times New Roman"/>
                <a:sym typeface="Times New Roman"/>
              </a:rPr>
              <a:t>Vivatmo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Pro </a:t>
            </a:r>
            <a:r>
              <a:rPr lang="en-US" sz="2550" u="sng" dirty="0">
                <a:latin typeface="Times New Roman"/>
                <a:ea typeface="Times New Roman"/>
                <a:cs typeface="Times New Roman"/>
                <a:sym typeface="Times New Roman"/>
              </a:rPr>
              <a:t>– Accessories</a:t>
            </a:r>
            <a:endParaRPr sz="2550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5" name="Google Shape;2345;p73"/>
          <p:cNvSpPr txBox="1"/>
          <p:nvPr/>
        </p:nvSpPr>
        <p:spPr>
          <a:xfrm>
            <a:off x="6179300" y="2679704"/>
            <a:ext cx="2795847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>
                <a:latin typeface="Times New Roman"/>
                <a:ea typeface="Times New Roman"/>
                <a:cs typeface="Times New Roman"/>
                <a:sym typeface="Times New Roman"/>
              </a:rPr>
              <a:t>Printer (USB or LAN / WLAN)</a:t>
            </a:r>
            <a:endParaRPr sz="1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6" name="Google Shape;2346;p73"/>
          <p:cNvSpPr txBox="1"/>
          <p:nvPr/>
        </p:nvSpPr>
        <p:spPr>
          <a:xfrm>
            <a:off x="1319314" y="5376152"/>
            <a:ext cx="1412621" cy="2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350" rIns="0" bIns="0" anchor="t" anchorCtr="0">
            <a:noAutofit/>
          </a:bodyPr>
          <a:lstStyle/>
          <a:p>
            <a:pPr marL="12700" marR="0" lvl="0" indent="0" algn="l" rtl="0">
              <a:lnSpc>
                <a:spcPct val="1084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latin typeface="Times New Roman"/>
                <a:ea typeface="Times New Roman"/>
                <a:cs typeface="Times New Roman"/>
                <a:sym typeface="Times New Roman"/>
              </a:rPr>
              <a:t>USB keyboard</a:t>
            </a:r>
            <a:endParaRPr sz="16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7" name="Google Shape;2347;p73"/>
          <p:cNvSpPr txBox="1"/>
          <p:nvPr/>
        </p:nvSpPr>
        <p:spPr>
          <a:xfrm>
            <a:off x="232664" y="6229596"/>
            <a:ext cx="201501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73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114"/>
          <p:cNvSpPr txBox="1"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9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545600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D60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Confidential </a:t>
            </a: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| BHCS | 18.07.2022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95"/>
              </a:spcBef>
              <a:spcAft>
                <a:spcPts val="0"/>
              </a:spcAft>
              <a:buNone/>
            </a:pPr>
            <a:r>
              <a:rPr lang="en-US" sz="550">
                <a:latin typeface="Times New Roman"/>
                <a:ea typeface="Times New Roman"/>
                <a:cs typeface="Times New Roman"/>
                <a:sym typeface="Times New Roman"/>
              </a:rPr>
              <a:t>MDQ-01.720-03-EBA_Salespartner-Training_Rev07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45600" marR="0" lvl="0" indent="0" algn="l" rtl="0">
              <a:lnSpc>
                <a:spcPct val="95825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en-US" sz="550">
                <a:solidFill>
                  <a:srgbClr val="B1B3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© Bosch Healthcare Solutions GmbH 2021. Alle Rechte vorbehalten, auch  bzgl. jeder Verfügung, Verwertung, Reproduktion, Bearbeitung, Weitergabe sowie für den Fall von Schutzrechtsanmeldungen.</a:t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7" name="Google Shape;2447;p114"/>
          <p:cNvSpPr/>
          <p:nvPr/>
        </p:nvSpPr>
        <p:spPr>
          <a:xfrm>
            <a:off x="0" y="6062472"/>
            <a:ext cx="10058400" cy="6568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48" name="Google Shape;2448;p114"/>
          <p:cNvSpPr/>
          <p:nvPr/>
        </p:nvSpPr>
        <p:spPr>
          <a:xfrm>
            <a:off x="7469123" y="5289804"/>
            <a:ext cx="2357628" cy="65989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49" name="Google Shape;2449;p114"/>
          <p:cNvSpPr txBox="1"/>
          <p:nvPr/>
        </p:nvSpPr>
        <p:spPr>
          <a:xfrm>
            <a:off x="1340302" y="999753"/>
            <a:ext cx="5348597" cy="1317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400" rIns="0" bIns="0" anchor="t" anchorCtr="0">
            <a:noAutofit/>
          </a:bodyPr>
          <a:lstStyle/>
          <a:p>
            <a:pPr marL="12700" marR="0" lvl="0" indent="0" algn="l" rtl="0">
              <a:lnSpc>
                <a:spcPct val="1053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50" dirty="0" smtClean="0">
                <a:solidFill>
                  <a:srgbClr val="08427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for your attention and interest</a:t>
            </a:r>
            <a:endParaRPr sz="365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4" name="Google Shape;2454;p114"/>
          <p:cNvSpPr txBox="1"/>
          <p:nvPr/>
        </p:nvSpPr>
        <p:spPr>
          <a:xfrm>
            <a:off x="232664" y="6229596"/>
            <a:ext cx="280018" cy="1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75" rIns="0" bIns="0" anchor="t" anchorCtr="0">
            <a:noAutofit/>
          </a:bodyPr>
          <a:lstStyle/>
          <a:p>
            <a:pPr marL="1270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99EA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114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4407</Words>
  <Application>Microsoft Office PowerPoint</Application>
  <PresentationFormat>Custom</PresentationFormat>
  <Paragraphs>782</Paragraphs>
  <Slides>44</Slides>
  <Notes>37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Bosch Office Sans</vt:lpstr>
      <vt:lpstr>Bosch Sans Light</vt:lpstr>
      <vt:lpstr>Bosch Sans Medium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Eko</dc:creator>
  <cp:lastModifiedBy>Microsoft account</cp:lastModifiedBy>
  <cp:revision>127</cp:revision>
  <dcterms:modified xsi:type="dcterms:W3CDTF">2023-09-18T08:22:54Z</dcterms:modified>
</cp:coreProperties>
</file>